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9" r:id="rId3"/>
    <p:sldId id="260" r:id="rId4"/>
    <p:sldId id="261" r:id="rId5"/>
    <p:sldId id="262" r:id="rId6"/>
    <p:sldId id="263" r:id="rId7"/>
    <p:sldId id="264" r:id="rId8"/>
    <p:sldId id="265"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00" autoAdjust="0"/>
    <p:restoredTop sz="94206" autoAdjust="0"/>
  </p:normalViewPr>
  <p:slideViewPr>
    <p:cSldViewPr snapToGrid="0">
      <p:cViewPr varScale="1">
        <p:scale>
          <a:sx n="67" d="100"/>
          <a:sy n="67" d="100"/>
        </p:scale>
        <p:origin x="858"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54A28-27E8-48DC-8D01-F41D09F059C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E7649EA-7499-4A58-B768-73F6145E884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0CFA459-E511-45B5-AE5F-0E790FC79534}"/>
              </a:ext>
            </a:extLst>
          </p:cNvPr>
          <p:cNvSpPr>
            <a:spLocks noGrp="1"/>
          </p:cNvSpPr>
          <p:nvPr>
            <p:ph type="dt" sz="half" idx="10"/>
          </p:nvPr>
        </p:nvSpPr>
        <p:spPr/>
        <p:txBody>
          <a:bodyPr/>
          <a:lstStyle/>
          <a:p>
            <a:fld id="{1A2A5DC3-BF40-40A1-987D-2AE54E1CAE5D}" type="datetimeFigureOut">
              <a:rPr lang="en-US" smtClean="0"/>
              <a:t>7/22/2026</a:t>
            </a:fld>
            <a:endParaRPr lang="en-US"/>
          </a:p>
        </p:txBody>
      </p:sp>
      <p:sp>
        <p:nvSpPr>
          <p:cNvPr id="5" name="Footer Placeholder 4">
            <a:extLst>
              <a:ext uri="{FF2B5EF4-FFF2-40B4-BE49-F238E27FC236}">
                <a16:creationId xmlns:a16="http://schemas.microsoft.com/office/drawing/2014/main" id="{9B499EDC-03AB-4F5B-968F-E671218349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7897DA9-4F9D-41A8-A4EF-703130ACD367}"/>
              </a:ext>
            </a:extLst>
          </p:cNvPr>
          <p:cNvSpPr>
            <a:spLocks noGrp="1"/>
          </p:cNvSpPr>
          <p:nvPr>
            <p:ph type="sldNum" sz="quarter" idx="12"/>
          </p:nvPr>
        </p:nvSpPr>
        <p:spPr/>
        <p:txBody>
          <a:bodyPr/>
          <a:lstStyle/>
          <a:p>
            <a:fld id="{F6029E01-EABE-4964-A8F9-CBEB444C2674}" type="slidenum">
              <a:rPr lang="en-US" smtClean="0"/>
              <a:t>‹#›</a:t>
            </a:fld>
            <a:endParaRPr lang="en-US"/>
          </a:p>
        </p:txBody>
      </p:sp>
    </p:spTree>
    <p:extLst>
      <p:ext uri="{BB962C8B-B14F-4D97-AF65-F5344CB8AC3E}">
        <p14:creationId xmlns:p14="http://schemas.microsoft.com/office/powerpoint/2010/main" val="134766551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EE701B-3BA4-48FE-879D-A443372969D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169C182-B06C-4137-8BE0-FAD82850F02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8B24315-D215-4D80-A368-AA750B749CEE}"/>
              </a:ext>
            </a:extLst>
          </p:cNvPr>
          <p:cNvSpPr>
            <a:spLocks noGrp="1"/>
          </p:cNvSpPr>
          <p:nvPr>
            <p:ph type="dt" sz="half" idx="10"/>
          </p:nvPr>
        </p:nvSpPr>
        <p:spPr/>
        <p:txBody>
          <a:bodyPr/>
          <a:lstStyle/>
          <a:p>
            <a:fld id="{1A2A5DC3-BF40-40A1-987D-2AE54E1CAE5D}" type="datetimeFigureOut">
              <a:rPr lang="en-US" smtClean="0"/>
              <a:t>7/22/2026</a:t>
            </a:fld>
            <a:endParaRPr lang="en-US"/>
          </a:p>
        </p:txBody>
      </p:sp>
      <p:sp>
        <p:nvSpPr>
          <p:cNvPr id="5" name="Footer Placeholder 4">
            <a:extLst>
              <a:ext uri="{FF2B5EF4-FFF2-40B4-BE49-F238E27FC236}">
                <a16:creationId xmlns:a16="http://schemas.microsoft.com/office/drawing/2014/main" id="{53E11CCF-947D-4DA1-B88D-0926AE89D57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F4D68A-544A-4FE7-8803-FF3146F34551}"/>
              </a:ext>
            </a:extLst>
          </p:cNvPr>
          <p:cNvSpPr>
            <a:spLocks noGrp="1"/>
          </p:cNvSpPr>
          <p:nvPr>
            <p:ph type="sldNum" sz="quarter" idx="12"/>
          </p:nvPr>
        </p:nvSpPr>
        <p:spPr/>
        <p:txBody>
          <a:bodyPr/>
          <a:lstStyle/>
          <a:p>
            <a:fld id="{F6029E01-EABE-4964-A8F9-CBEB444C2674}" type="slidenum">
              <a:rPr lang="en-US" smtClean="0"/>
              <a:t>‹#›</a:t>
            </a:fld>
            <a:endParaRPr lang="en-US"/>
          </a:p>
        </p:txBody>
      </p:sp>
    </p:spTree>
    <p:extLst>
      <p:ext uri="{BB962C8B-B14F-4D97-AF65-F5344CB8AC3E}">
        <p14:creationId xmlns:p14="http://schemas.microsoft.com/office/powerpoint/2010/main" val="2026687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47ABE-1352-44FB-82B6-66ED5DC684D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5F8786C8-6AB0-463F-8772-5D0BD229DA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CA34242-0969-47AD-8CD7-045CBED610C5}"/>
              </a:ext>
            </a:extLst>
          </p:cNvPr>
          <p:cNvSpPr>
            <a:spLocks noGrp="1"/>
          </p:cNvSpPr>
          <p:nvPr>
            <p:ph type="dt" sz="half" idx="10"/>
          </p:nvPr>
        </p:nvSpPr>
        <p:spPr/>
        <p:txBody>
          <a:bodyPr/>
          <a:lstStyle/>
          <a:p>
            <a:fld id="{1A2A5DC3-BF40-40A1-987D-2AE54E1CAE5D}" type="datetimeFigureOut">
              <a:rPr lang="en-US" smtClean="0"/>
              <a:t>7/22/2026</a:t>
            </a:fld>
            <a:endParaRPr lang="en-US"/>
          </a:p>
        </p:txBody>
      </p:sp>
      <p:sp>
        <p:nvSpPr>
          <p:cNvPr id="5" name="Footer Placeholder 4">
            <a:extLst>
              <a:ext uri="{FF2B5EF4-FFF2-40B4-BE49-F238E27FC236}">
                <a16:creationId xmlns:a16="http://schemas.microsoft.com/office/drawing/2014/main" id="{B0885F48-3FD0-49B7-BE3C-CA7A4FB6FB9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3C2C61-58BE-4289-8874-94B9120D9BD6}"/>
              </a:ext>
            </a:extLst>
          </p:cNvPr>
          <p:cNvSpPr>
            <a:spLocks noGrp="1"/>
          </p:cNvSpPr>
          <p:nvPr>
            <p:ph type="sldNum" sz="quarter" idx="12"/>
          </p:nvPr>
        </p:nvSpPr>
        <p:spPr/>
        <p:txBody>
          <a:bodyPr/>
          <a:lstStyle/>
          <a:p>
            <a:fld id="{F6029E01-EABE-4964-A8F9-CBEB444C2674}" type="slidenum">
              <a:rPr lang="en-US" smtClean="0"/>
              <a:t>‹#›</a:t>
            </a:fld>
            <a:endParaRPr lang="en-US"/>
          </a:p>
        </p:txBody>
      </p:sp>
    </p:spTree>
    <p:extLst>
      <p:ext uri="{BB962C8B-B14F-4D97-AF65-F5344CB8AC3E}">
        <p14:creationId xmlns:p14="http://schemas.microsoft.com/office/powerpoint/2010/main" val="208023578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F01561-D1A6-461B-8087-FFE8E65806AB}"/>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B6B7E94-FEAE-46CC-B13E-CE0B62F5B91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74980BA-91EB-4210-8A15-D16A6ACC970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9A97445-5963-4BDA-AB18-F3815BA5A06F}"/>
              </a:ext>
            </a:extLst>
          </p:cNvPr>
          <p:cNvSpPr>
            <a:spLocks noGrp="1"/>
          </p:cNvSpPr>
          <p:nvPr>
            <p:ph type="dt" sz="half" idx="10"/>
          </p:nvPr>
        </p:nvSpPr>
        <p:spPr/>
        <p:txBody>
          <a:bodyPr/>
          <a:lstStyle/>
          <a:p>
            <a:fld id="{1A2A5DC3-BF40-40A1-987D-2AE54E1CAE5D}" type="datetimeFigureOut">
              <a:rPr lang="en-US" smtClean="0"/>
              <a:t>7/22/2026</a:t>
            </a:fld>
            <a:endParaRPr lang="en-US"/>
          </a:p>
        </p:txBody>
      </p:sp>
      <p:sp>
        <p:nvSpPr>
          <p:cNvPr id="6" name="Footer Placeholder 5">
            <a:extLst>
              <a:ext uri="{FF2B5EF4-FFF2-40B4-BE49-F238E27FC236}">
                <a16:creationId xmlns:a16="http://schemas.microsoft.com/office/drawing/2014/main" id="{D17BF17B-0F9B-4E0F-A76C-E3A26680D7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0D2D74A-3328-469E-A62D-FCC31278053D}"/>
              </a:ext>
            </a:extLst>
          </p:cNvPr>
          <p:cNvSpPr>
            <a:spLocks noGrp="1"/>
          </p:cNvSpPr>
          <p:nvPr>
            <p:ph type="sldNum" sz="quarter" idx="12"/>
          </p:nvPr>
        </p:nvSpPr>
        <p:spPr/>
        <p:txBody>
          <a:bodyPr/>
          <a:lstStyle/>
          <a:p>
            <a:fld id="{F6029E01-EABE-4964-A8F9-CBEB444C2674}" type="slidenum">
              <a:rPr lang="en-US" smtClean="0"/>
              <a:t>‹#›</a:t>
            </a:fld>
            <a:endParaRPr lang="en-US"/>
          </a:p>
        </p:txBody>
      </p:sp>
    </p:spTree>
    <p:extLst>
      <p:ext uri="{BB962C8B-B14F-4D97-AF65-F5344CB8AC3E}">
        <p14:creationId xmlns:p14="http://schemas.microsoft.com/office/powerpoint/2010/main" val="39391020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94394-26F9-4465-945B-B46BB94C2836}"/>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8AC2C30F-D6C9-42CE-890D-F3F33B61B99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4D61644-69C4-4F57-9340-F43D776AC44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C48A8788-75F3-416E-88C8-A6BA67E471E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A12DDDA1-BAA2-48F1-80D3-B4323C7E1296}"/>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0BBCE9B3-2C66-4C2F-A39E-B47B4FDA278A}"/>
              </a:ext>
            </a:extLst>
          </p:cNvPr>
          <p:cNvSpPr>
            <a:spLocks noGrp="1"/>
          </p:cNvSpPr>
          <p:nvPr>
            <p:ph type="dt" sz="half" idx="10"/>
          </p:nvPr>
        </p:nvSpPr>
        <p:spPr/>
        <p:txBody>
          <a:bodyPr/>
          <a:lstStyle/>
          <a:p>
            <a:fld id="{1A2A5DC3-BF40-40A1-987D-2AE54E1CAE5D}" type="datetimeFigureOut">
              <a:rPr lang="en-US" smtClean="0"/>
              <a:t>7/22/2026</a:t>
            </a:fld>
            <a:endParaRPr lang="en-US"/>
          </a:p>
        </p:txBody>
      </p:sp>
      <p:sp>
        <p:nvSpPr>
          <p:cNvPr id="8" name="Footer Placeholder 7">
            <a:extLst>
              <a:ext uri="{FF2B5EF4-FFF2-40B4-BE49-F238E27FC236}">
                <a16:creationId xmlns:a16="http://schemas.microsoft.com/office/drawing/2014/main" id="{444EAC28-F061-4447-A866-A3E375F15BF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B7963AA-BDAC-46C3-ACB7-E544174177D5}"/>
              </a:ext>
            </a:extLst>
          </p:cNvPr>
          <p:cNvSpPr>
            <a:spLocks noGrp="1"/>
          </p:cNvSpPr>
          <p:nvPr>
            <p:ph type="sldNum" sz="quarter" idx="12"/>
          </p:nvPr>
        </p:nvSpPr>
        <p:spPr/>
        <p:txBody>
          <a:bodyPr/>
          <a:lstStyle/>
          <a:p>
            <a:fld id="{F6029E01-EABE-4964-A8F9-CBEB444C2674}" type="slidenum">
              <a:rPr lang="en-US" smtClean="0"/>
              <a:t>‹#›</a:t>
            </a:fld>
            <a:endParaRPr lang="en-US"/>
          </a:p>
        </p:txBody>
      </p:sp>
    </p:spTree>
    <p:extLst>
      <p:ext uri="{BB962C8B-B14F-4D97-AF65-F5344CB8AC3E}">
        <p14:creationId xmlns:p14="http://schemas.microsoft.com/office/powerpoint/2010/main" val="337446821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4D35AC-3C6A-47F7-8148-BE9290D8FEF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30214DE-180B-4286-8A81-D4824EF83EE3}"/>
              </a:ext>
            </a:extLst>
          </p:cNvPr>
          <p:cNvSpPr>
            <a:spLocks noGrp="1"/>
          </p:cNvSpPr>
          <p:nvPr>
            <p:ph type="dt" sz="half" idx="10"/>
          </p:nvPr>
        </p:nvSpPr>
        <p:spPr/>
        <p:txBody>
          <a:bodyPr/>
          <a:lstStyle/>
          <a:p>
            <a:fld id="{1A2A5DC3-BF40-40A1-987D-2AE54E1CAE5D}" type="datetimeFigureOut">
              <a:rPr lang="en-US" smtClean="0"/>
              <a:t>7/22/2026</a:t>
            </a:fld>
            <a:endParaRPr lang="en-US"/>
          </a:p>
        </p:txBody>
      </p:sp>
      <p:sp>
        <p:nvSpPr>
          <p:cNvPr id="4" name="Footer Placeholder 3">
            <a:extLst>
              <a:ext uri="{FF2B5EF4-FFF2-40B4-BE49-F238E27FC236}">
                <a16:creationId xmlns:a16="http://schemas.microsoft.com/office/drawing/2014/main" id="{B0415CE8-AC16-42D5-BF95-46F7B9D05C0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68592F7-F84C-43B3-A4E6-5689858AC47B}"/>
              </a:ext>
            </a:extLst>
          </p:cNvPr>
          <p:cNvSpPr>
            <a:spLocks noGrp="1"/>
          </p:cNvSpPr>
          <p:nvPr>
            <p:ph type="sldNum" sz="quarter" idx="12"/>
          </p:nvPr>
        </p:nvSpPr>
        <p:spPr/>
        <p:txBody>
          <a:bodyPr/>
          <a:lstStyle/>
          <a:p>
            <a:fld id="{F6029E01-EABE-4964-A8F9-CBEB444C2674}" type="slidenum">
              <a:rPr lang="en-US" smtClean="0"/>
              <a:t>‹#›</a:t>
            </a:fld>
            <a:endParaRPr lang="en-US"/>
          </a:p>
        </p:txBody>
      </p:sp>
    </p:spTree>
    <p:extLst>
      <p:ext uri="{BB962C8B-B14F-4D97-AF65-F5344CB8AC3E}">
        <p14:creationId xmlns:p14="http://schemas.microsoft.com/office/powerpoint/2010/main" val="89719643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538305A-CAFE-4147-A5CC-8A27BFCB404D}"/>
              </a:ext>
            </a:extLst>
          </p:cNvPr>
          <p:cNvSpPr>
            <a:spLocks noGrp="1"/>
          </p:cNvSpPr>
          <p:nvPr>
            <p:ph type="dt" sz="half" idx="10"/>
          </p:nvPr>
        </p:nvSpPr>
        <p:spPr/>
        <p:txBody>
          <a:bodyPr/>
          <a:lstStyle/>
          <a:p>
            <a:fld id="{1A2A5DC3-BF40-40A1-987D-2AE54E1CAE5D}" type="datetimeFigureOut">
              <a:rPr lang="en-US" smtClean="0"/>
              <a:t>7/22/2026</a:t>
            </a:fld>
            <a:endParaRPr lang="en-US"/>
          </a:p>
        </p:txBody>
      </p:sp>
      <p:sp>
        <p:nvSpPr>
          <p:cNvPr id="3" name="Footer Placeholder 2">
            <a:extLst>
              <a:ext uri="{FF2B5EF4-FFF2-40B4-BE49-F238E27FC236}">
                <a16:creationId xmlns:a16="http://schemas.microsoft.com/office/drawing/2014/main" id="{7CC44F9F-E1F6-4C57-AC4F-B82BFAB2AEC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04F81B-71F8-4B7B-8F6C-046F5835E510}"/>
              </a:ext>
            </a:extLst>
          </p:cNvPr>
          <p:cNvSpPr>
            <a:spLocks noGrp="1"/>
          </p:cNvSpPr>
          <p:nvPr>
            <p:ph type="sldNum" sz="quarter" idx="12"/>
          </p:nvPr>
        </p:nvSpPr>
        <p:spPr/>
        <p:txBody>
          <a:bodyPr/>
          <a:lstStyle/>
          <a:p>
            <a:fld id="{F6029E01-EABE-4964-A8F9-CBEB444C2674}" type="slidenum">
              <a:rPr lang="en-US" smtClean="0"/>
              <a:t>‹#›</a:t>
            </a:fld>
            <a:endParaRPr lang="en-US"/>
          </a:p>
        </p:txBody>
      </p:sp>
    </p:spTree>
    <p:extLst>
      <p:ext uri="{BB962C8B-B14F-4D97-AF65-F5344CB8AC3E}">
        <p14:creationId xmlns:p14="http://schemas.microsoft.com/office/powerpoint/2010/main" val="333465704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3DB39B-B43D-4153-8564-41F3C6E7C8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1883374C-FD2F-4C21-B947-75AA77CCE96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B824318-1C87-4274-9BBD-321EA7CA42F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6AE9DA6-B745-4EE7-94B2-EB8D5AE73B90}"/>
              </a:ext>
            </a:extLst>
          </p:cNvPr>
          <p:cNvSpPr>
            <a:spLocks noGrp="1"/>
          </p:cNvSpPr>
          <p:nvPr>
            <p:ph type="dt" sz="half" idx="10"/>
          </p:nvPr>
        </p:nvSpPr>
        <p:spPr/>
        <p:txBody>
          <a:bodyPr/>
          <a:lstStyle/>
          <a:p>
            <a:fld id="{1A2A5DC3-BF40-40A1-987D-2AE54E1CAE5D}" type="datetimeFigureOut">
              <a:rPr lang="en-US" smtClean="0"/>
              <a:t>7/22/2026</a:t>
            </a:fld>
            <a:endParaRPr lang="en-US"/>
          </a:p>
        </p:txBody>
      </p:sp>
      <p:sp>
        <p:nvSpPr>
          <p:cNvPr id="6" name="Footer Placeholder 5">
            <a:extLst>
              <a:ext uri="{FF2B5EF4-FFF2-40B4-BE49-F238E27FC236}">
                <a16:creationId xmlns:a16="http://schemas.microsoft.com/office/drawing/2014/main" id="{197504E7-F3D9-4151-A335-081C5FC7FC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0DE2EA-4D6D-45EF-9714-5905349F6617}"/>
              </a:ext>
            </a:extLst>
          </p:cNvPr>
          <p:cNvSpPr>
            <a:spLocks noGrp="1"/>
          </p:cNvSpPr>
          <p:nvPr>
            <p:ph type="sldNum" sz="quarter" idx="12"/>
          </p:nvPr>
        </p:nvSpPr>
        <p:spPr/>
        <p:txBody>
          <a:bodyPr/>
          <a:lstStyle/>
          <a:p>
            <a:fld id="{F6029E01-EABE-4964-A8F9-CBEB444C2674}" type="slidenum">
              <a:rPr lang="en-US" smtClean="0"/>
              <a:t>‹#›</a:t>
            </a:fld>
            <a:endParaRPr lang="en-US"/>
          </a:p>
        </p:txBody>
      </p:sp>
    </p:spTree>
    <p:extLst>
      <p:ext uri="{BB962C8B-B14F-4D97-AF65-F5344CB8AC3E}">
        <p14:creationId xmlns:p14="http://schemas.microsoft.com/office/powerpoint/2010/main" val="9246011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19E0A9-221F-471C-BD89-7AE6AB0C11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100DA0B-5F4B-40F2-B5BD-E5B7A264B9A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3EE1F0E-5DD5-4ACA-B6A4-7A4A6616E34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12ED4B3-103B-4A97-A6C4-95750AD7B6F5}"/>
              </a:ext>
            </a:extLst>
          </p:cNvPr>
          <p:cNvSpPr>
            <a:spLocks noGrp="1"/>
          </p:cNvSpPr>
          <p:nvPr>
            <p:ph type="dt" sz="half" idx="10"/>
          </p:nvPr>
        </p:nvSpPr>
        <p:spPr/>
        <p:txBody>
          <a:bodyPr/>
          <a:lstStyle/>
          <a:p>
            <a:fld id="{1A2A5DC3-BF40-40A1-987D-2AE54E1CAE5D}" type="datetimeFigureOut">
              <a:rPr lang="en-US" smtClean="0"/>
              <a:t>7/22/2026</a:t>
            </a:fld>
            <a:endParaRPr lang="en-US"/>
          </a:p>
        </p:txBody>
      </p:sp>
      <p:sp>
        <p:nvSpPr>
          <p:cNvPr id="6" name="Footer Placeholder 5">
            <a:extLst>
              <a:ext uri="{FF2B5EF4-FFF2-40B4-BE49-F238E27FC236}">
                <a16:creationId xmlns:a16="http://schemas.microsoft.com/office/drawing/2014/main" id="{250412BA-30CB-41F8-8D9F-80C35E23049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56A2C82-C002-438B-B6E8-1CEA5A787BA5}"/>
              </a:ext>
            </a:extLst>
          </p:cNvPr>
          <p:cNvSpPr>
            <a:spLocks noGrp="1"/>
          </p:cNvSpPr>
          <p:nvPr>
            <p:ph type="sldNum" sz="quarter" idx="12"/>
          </p:nvPr>
        </p:nvSpPr>
        <p:spPr/>
        <p:txBody>
          <a:bodyPr/>
          <a:lstStyle/>
          <a:p>
            <a:fld id="{F6029E01-EABE-4964-A8F9-CBEB444C2674}" type="slidenum">
              <a:rPr lang="en-US" smtClean="0"/>
              <a:t>‹#›</a:t>
            </a:fld>
            <a:endParaRPr lang="en-US"/>
          </a:p>
        </p:txBody>
      </p:sp>
    </p:spTree>
    <p:extLst>
      <p:ext uri="{BB962C8B-B14F-4D97-AF65-F5344CB8AC3E}">
        <p14:creationId xmlns:p14="http://schemas.microsoft.com/office/powerpoint/2010/main" val="11455677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6EA0745-3310-4EBB-AE12-84E71CE0D5F3}"/>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66ABE48-960C-42A0-971F-5757F0F6C603}"/>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9151FB3-B077-4745-AEFB-3630A6F6F3E0}"/>
              </a:ext>
            </a:extLst>
          </p:cNvPr>
          <p:cNvSpPr>
            <a:spLocks noGrp="1"/>
          </p:cNvSpPr>
          <p:nvPr>
            <p:ph type="dt" sz="half" idx="10"/>
          </p:nvPr>
        </p:nvSpPr>
        <p:spPr/>
        <p:txBody>
          <a:bodyPr/>
          <a:lstStyle/>
          <a:p>
            <a:fld id="{1A2A5DC3-BF40-40A1-987D-2AE54E1CAE5D}" type="datetimeFigureOut">
              <a:rPr lang="en-US" smtClean="0"/>
              <a:t>7/22/2026</a:t>
            </a:fld>
            <a:endParaRPr lang="en-US"/>
          </a:p>
        </p:txBody>
      </p:sp>
      <p:sp>
        <p:nvSpPr>
          <p:cNvPr id="5" name="Footer Placeholder 4">
            <a:extLst>
              <a:ext uri="{FF2B5EF4-FFF2-40B4-BE49-F238E27FC236}">
                <a16:creationId xmlns:a16="http://schemas.microsoft.com/office/drawing/2014/main" id="{E682F613-C44D-45F2-8074-63B23DC8418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D91328-9400-40FB-9039-2099BCD60CBE}"/>
              </a:ext>
            </a:extLst>
          </p:cNvPr>
          <p:cNvSpPr>
            <a:spLocks noGrp="1"/>
          </p:cNvSpPr>
          <p:nvPr>
            <p:ph type="sldNum" sz="quarter" idx="12"/>
          </p:nvPr>
        </p:nvSpPr>
        <p:spPr/>
        <p:txBody>
          <a:bodyPr/>
          <a:lstStyle/>
          <a:p>
            <a:fld id="{F6029E01-EABE-4964-A8F9-CBEB444C2674}" type="slidenum">
              <a:rPr lang="en-US" smtClean="0"/>
              <a:t>‹#›</a:t>
            </a:fld>
            <a:endParaRPr lang="en-US"/>
          </a:p>
        </p:txBody>
      </p:sp>
    </p:spTree>
    <p:extLst>
      <p:ext uri="{BB962C8B-B14F-4D97-AF65-F5344CB8AC3E}">
        <p14:creationId xmlns:p14="http://schemas.microsoft.com/office/powerpoint/2010/main" val="15157847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838E6B4-1F29-4585-9A83-747B9F9AB129}"/>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8272C38-6AC2-48AC-8C82-43EA2D50288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F94EBA5-5A55-4756-AA46-A133DB3DF963}"/>
              </a:ext>
            </a:extLst>
          </p:cNvPr>
          <p:cNvSpPr>
            <a:spLocks noGrp="1"/>
          </p:cNvSpPr>
          <p:nvPr>
            <p:ph type="dt" sz="half" idx="10"/>
          </p:nvPr>
        </p:nvSpPr>
        <p:spPr/>
        <p:txBody>
          <a:bodyPr/>
          <a:lstStyle/>
          <a:p>
            <a:fld id="{1A2A5DC3-BF40-40A1-987D-2AE54E1CAE5D}" type="datetimeFigureOut">
              <a:rPr lang="en-US" smtClean="0"/>
              <a:t>7/22/2026</a:t>
            </a:fld>
            <a:endParaRPr lang="en-US"/>
          </a:p>
        </p:txBody>
      </p:sp>
      <p:sp>
        <p:nvSpPr>
          <p:cNvPr id="5" name="Footer Placeholder 4">
            <a:extLst>
              <a:ext uri="{FF2B5EF4-FFF2-40B4-BE49-F238E27FC236}">
                <a16:creationId xmlns:a16="http://schemas.microsoft.com/office/drawing/2014/main" id="{4562AD0A-57BB-491C-B26A-573C93FF19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254C344-46C1-4546-99A5-C7B43716BA36}"/>
              </a:ext>
            </a:extLst>
          </p:cNvPr>
          <p:cNvSpPr>
            <a:spLocks noGrp="1"/>
          </p:cNvSpPr>
          <p:nvPr>
            <p:ph type="sldNum" sz="quarter" idx="12"/>
          </p:nvPr>
        </p:nvSpPr>
        <p:spPr/>
        <p:txBody>
          <a:bodyPr/>
          <a:lstStyle/>
          <a:p>
            <a:fld id="{F6029E01-EABE-4964-A8F9-CBEB444C2674}" type="slidenum">
              <a:rPr lang="en-US" smtClean="0"/>
              <a:t>‹#›</a:t>
            </a:fld>
            <a:endParaRPr lang="en-US"/>
          </a:p>
        </p:txBody>
      </p:sp>
    </p:spTree>
    <p:extLst>
      <p:ext uri="{BB962C8B-B14F-4D97-AF65-F5344CB8AC3E}">
        <p14:creationId xmlns:p14="http://schemas.microsoft.com/office/powerpoint/2010/main" val="21631561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B247F36-F32E-4CB9-A52E-AD9FC416D25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C6D338E6-A1D7-4252-AA57-A84941AD79D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B70871-AC84-4B33-ACB4-7C2BAD1F3AA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A2A5DC3-BF40-40A1-987D-2AE54E1CAE5D}" type="datetimeFigureOut">
              <a:rPr lang="en-US" smtClean="0"/>
              <a:t>7/22/2026</a:t>
            </a:fld>
            <a:endParaRPr lang="en-US"/>
          </a:p>
        </p:txBody>
      </p:sp>
      <p:sp>
        <p:nvSpPr>
          <p:cNvPr id="5" name="Footer Placeholder 4">
            <a:extLst>
              <a:ext uri="{FF2B5EF4-FFF2-40B4-BE49-F238E27FC236}">
                <a16:creationId xmlns:a16="http://schemas.microsoft.com/office/drawing/2014/main" id="{EDAE3F43-3DF2-4858-92F2-105C32E358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A31C1D78-6047-4B94-851C-B88C90E321C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6029E01-EABE-4964-A8F9-CBEB444C2674}" type="slidenum">
              <a:rPr lang="en-US" smtClean="0"/>
              <a:t>‹#›</a:t>
            </a:fld>
            <a:endParaRPr lang="en-US"/>
          </a:p>
        </p:txBody>
      </p:sp>
    </p:spTree>
    <p:extLst>
      <p:ext uri="{BB962C8B-B14F-4D97-AF65-F5344CB8AC3E}">
        <p14:creationId xmlns:p14="http://schemas.microsoft.com/office/powerpoint/2010/main" val="36867668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1ABD8-FCD4-4803-8749-2A22649BB698}"/>
              </a:ext>
            </a:extLst>
          </p:cNvPr>
          <p:cNvSpPr>
            <a:spLocks noGrp="1"/>
          </p:cNvSpPr>
          <p:nvPr>
            <p:ph type="ctrTitle"/>
          </p:nvPr>
        </p:nvSpPr>
        <p:spPr/>
        <p:txBody>
          <a:bodyPr>
            <a:normAutofit/>
          </a:bodyPr>
          <a:lstStyle/>
          <a:p>
            <a:r>
              <a:rPr lang="en-US" dirty="0">
                <a:latin typeface="Kalpurush" panose="02000600000000000000" pitchFamily="2" charset="0"/>
                <a:cs typeface="Kalpurush" panose="02000600000000000000" pitchFamily="2" charset="0"/>
              </a:rPr>
              <a:t>ভাষাবংশ ও বাংলা ভাষার উদ্ভব</a:t>
            </a:r>
            <a:br>
              <a:rPr lang="en-US" dirty="0">
                <a:latin typeface="Kalpurush" panose="02000600000000000000" pitchFamily="2" charset="0"/>
                <a:cs typeface="Kalpurush" panose="02000600000000000000" pitchFamily="2" charset="0"/>
              </a:rPr>
            </a:br>
            <a:r>
              <a:rPr lang="en-US" sz="3200" dirty="0">
                <a:latin typeface="Kalpurush" panose="02000600000000000000" pitchFamily="2" charset="0"/>
                <a:cs typeface="Kalpurush" panose="02000600000000000000" pitchFamily="2" charset="0"/>
              </a:rPr>
              <a:t>ড. পরিমল চন্দ্র দাস</a:t>
            </a:r>
            <a:br>
              <a:rPr lang="en-US" sz="3200" dirty="0">
                <a:latin typeface="Kalpurush" panose="02000600000000000000" pitchFamily="2" charset="0"/>
                <a:cs typeface="Kalpurush" panose="02000600000000000000" pitchFamily="2" charset="0"/>
              </a:rPr>
            </a:br>
            <a:r>
              <a:rPr lang="en-US" sz="3200" dirty="0">
                <a:latin typeface="Kalpurush" panose="02000600000000000000" pitchFamily="2" charset="0"/>
                <a:cs typeface="Kalpurush" panose="02000600000000000000" pitchFamily="2" charset="0"/>
              </a:rPr>
              <a:t>বাংলা বিভাগ, কালীপদ ঘোষ তরাই মহাবিদ্যালয়</a:t>
            </a:r>
            <a:br>
              <a:rPr lang="en-US" sz="3200" dirty="0">
                <a:latin typeface="Kalpurush" panose="02000600000000000000" pitchFamily="2" charset="0"/>
                <a:cs typeface="Kalpurush" panose="02000600000000000000" pitchFamily="2" charset="0"/>
              </a:rPr>
            </a:br>
            <a:r>
              <a:rPr lang="en-US" sz="3200" dirty="0">
                <a:latin typeface="Kalpurush" panose="02000600000000000000" pitchFamily="2" charset="0"/>
                <a:cs typeface="Kalpurush" panose="02000600000000000000" pitchFamily="2" charset="0"/>
              </a:rPr>
              <a:t>বাগডোগরা, দার্জিলিং</a:t>
            </a:r>
            <a:endParaRPr lang="en-US" dirty="0">
              <a:latin typeface="Kalpurush" panose="02000600000000000000" pitchFamily="2" charset="0"/>
              <a:cs typeface="Kalpurush" panose="02000600000000000000" pitchFamily="2" charset="0"/>
            </a:endParaRPr>
          </a:p>
        </p:txBody>
      </p:sp>
      <p:sp>
        <p:nvSpPr>
          <p:cNvPr id="3" name="Subtitle 2">
            <a:extLst>
              <a:ext uri="{FF2B5EF4-FFF2-40B4-BE49-F238E27FC236}">
                <a16:creationId xmlns:a16="http://schemas.microsoft.com/office/drawing/2014/main" id="{7BDFF74D-3204-4B22-8462-3947CE754BCA}"/>
              </a:ext>
            </a:extLst>
          </p:cNvPr>
          <p:cNvSpPr>
            <a:spLocks noGrp="1"/>
          </p:cNvSpPr>
          <p:nvPr>
            <p:ph type="subTitle" idx="1"/>
          </p:nvPr>
        </p:nvSpPr>
        <p:spPr>
          <a:xfrm>
            <a:off x="1524000" y="4907756"/>
            <a:ext cx="9144000" cy="1655762"/>
          </a:xfrm>
        </p:spPr>
        <p:txBody>
          <a:bodyPr>
            <a:normAutofit fontScale="85000" lnSpcReduction="10000"/>
          </a:bodyPr>
          <a:lstStyle/>
          <a:p>
            <a:pPr algn="just"/>
            <a:r>
              <a:rPr lang="en-US" dirty="0">
                <a:latin typeface="Kalpurush" panose="02000600000000000000" pitchFamily="2" charset="0"/>
                <a:cs typeface="Kalpurush" panose="02000600000000000000" pitchFamily="2" charset="0"/>
              </a:rPr>
              <a:t>পৃথিবীতে বর্তমান সময়ে যে সমস্ত ভাষা প্রচলিত রয়েছে এবং যে সমস্ত লুপ্ত ভাষার নিদর্শন পাওয়া গিয়েছে, সেগুলির বিশ্লেষণ ও ইতিহাস মিলিয়ে সেই সমস্ত ভাষাগুলিকে কতগুলি বংশধারায় ভাগ করা হয়েছে।বস্তুতঃ একই পর্যায়ের কিংবা স্তরের বিভিন্ন ভাষার মধ্যে যদি শব্দকোষে যথেষ্ট সাম্য এবং ব্যাকরণে যথোপযুক্ত মিল দেখা যায়, অথবা একাধিক ভাষার পূর্বতন রূপ যদি একই প্রকারের হয়, তবে সেই ভাষার মধ্যে মৌলিক সম্পর্ক থাকবেই।এটি ভাষা বিজ্ঞানের একটি অন্যতম সিদ্ধান্তসূত্র। এই সূত্র অনুসারেই পৃথিবীতে প্রচলিত সমস্ত ভাষাগুলিকে বিভিন্ন ভাষাবংশে ভাগ করা হয়েছে।</a:t>
            </a:r>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a:p>
            <a:pPr algn="just"/>
            <a:endParaRPr lang="en-US" dirty="0"/>
          </a:p>
        </p:txBody>
      </p:sp>
    </p:spTree>
    <p:extLst>
      <p:ext uri="{BB962C8B-B14F-4D97-AF65-F5344CB8AC3E}">
        <p14:creationId xmlns:p14="http://schemas.microsoft.com/office/powerpoint/2010/main" val="3765242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314BD6-ED37-6471-236B-F856E3DD7D74}"/>
              </a:ext>
            </a:extLst>
          </p:cNvPr>
          <p:cNvSpPr>
            <a:spLocks noGrp="1"/>
          </p:cNvSpPr>
          <p:nvPr>
            <p:ph type="title"/>
          </p:nvPr>
        </p:nvSpPr>
        <p:spPr/>
        <p:txBody>
          <a:bodyPr/>
          <a:lstStyle/>
          <a:p>
            <a:pPr algn="ctr"/>
            <a:r>
              <a:rPr lang="en-US" dirty="0" err="1">
                <a:latin typeface="Kalpurush" panose="02000600000000000000" pitchFamily="2" charset="0"/>
                <a:cs typeface="Kalpurush" panose="02000600000000000000" pitchFamily="2" charset="0"/>
              </a:rPr>
              <a:t>বিবিধ</a:t>
            </a:r>
            <a:r>
              <a:rPr lang="en-US" dirty="0">
                <a:latin typeface="Kalpurush" panose="02000600000000000000" pitchFamily="2" charset="0"/>
                <a:cs typeface="Kalpurush" panose="02000600000000000000" pitchFamily="2" charset="0"/>
              </a:rPr>
              <a:t> ভাষাবংশ</a:t>
            </a:r>
          </a:p>
        </p:txBody>
      </p:sp>
      <p:sp>
        <p:nvSpPr>
          <p:cNvPr id="3" name="Content Placeholder 2">
            <a:extLst>
              <a:ext uri="{FF2B5EF4-FFF2-40B4-BE49-F238E27FC236}">
                <a16:creationId xmlns:a16="http://schemas.microsoft.com/office/drawing/2014/main" id="{C4A42AD3-1BAB-F284-8555-8A984BBB589F}"/>
              </a:ext>
            </a:extLst>
          </p:cNvPr>
          <p:cNvSpPr>
            <a:spLocks noGrp="1"/>
          </p:cNvSpPr>
          <p:nvPr>
            <p:ph idx="1"/>
          </p:nvPr>
        </p:nvSpPr>
        <p:spPr/>
        <p:txBody>
          <a:bodyPr>
            <a:normAutofit fontScale="62500" lnSpcReduction="20000"/>
          </a:bodyPr>
          <a:lstStyle/>
          <a:p>
            <a:r>
              <a:rPr lang="en-US" b="1" dirty="0">
                <a:latin typeface="Kalpurush" panose="02000600000000000000" pitchFamily="2" charset="0"/>
                <a:cs typeface="Kalpurush" panose="02000600000000000000" pitchFamily="2" charset="0"/>
              </a:rPr>
              <a:t>পৃথিবীতে প্রচলিত সমস্ত ভাষাগুলিকে নিম্নোক্ত কয়েকটি বংশ/বর্গ বা গোষ্ঠীতে ভাগ করা হয়ে থাকে :</a:t>
            </a:r>
          </a:p>
          <a:p>
            <a:r>
              <a:rPr lang="en-US" b="1" dirty="0">
                <a:latin typeface="Kalpurush" panose="02000600000000000000" pitchFamily="2" charset="0"/>
                <a:cs typeface="Kalpurush" panose="02000600000000000000" pitchFamily="2" charset="0"/>
              </a:rPr>
              <a:t>১. ইন্দো-ইউরোপীয়</a:t>
            </a:r>
          </a:p>
          <a:p>
            <a:r>
              <a:rPr lang="en-US" b="1" dirty="0">
                <a:latin typeface="Kalpurush" panose="02000600000000000000" pitchFamily="2" charset="0"/>
                <a:cs typeface="Kalpurush" panose="02000600000000000000" pitchFamily="2" charset="0"/>
              </a:rPr>
              <a:t>২. সেমীয়-হামীয়</a:t>
            </a:r>
          </a:p>
          <a:p>
            <a:r>
              <a:rPr lang="en-US" b="1" dirty="0">
                <a:latin typeface="Kalpurush" panose="02000600000000000000" pitchFamily="2" charset="0"/>
                <a:cs typeface="Kalpurush" panose="02000600000000000000" pitchFamily="2" charset="0"/>
              </a:rPr>
              <a:t>৩.বান্টু</a:t>
            </a:r>
          </a:p>
          <a:p>
            <a:r>
              <a:rPr lang="en-US" b="1" dirty="0">
                <a:latin typeface="Kalpurush" panose="02000600000000000000" pitchFamily="2" charset="0"/>
                <a:cs typeface="Kalpurush" panose="02000600000000000000" pitchFamily="2" charset="0"/>
              </a:rPr>
              <a:t>৪. ফিন্নো-উগ্রীয়</a:t>
            </a:r>
          </a:p>
          <a:p>
            <a:r>
              <a:rPr lang="en-US" b="1" dirty="0">
                <a:latin typeface="Kalpurush" panose="02000600000000000000" pitchFamily="2" charset="0"/>
                <a:cs typeface="Kalpurush" panose="02000600000000000000" pitchFamily="2" charset="0"/>
              </a:rPr>
              <a:t>৫. তুর্ক-মোঙ্গল-মাঞ্চু</a:t>
            </a:r>
          </a:p>
          <a:p>
            <a:r>
              <a:rPr lang="en-US" b="1" dirty="0">
                <a:latin typeface="Kalpurush" panose="02000600000000000000" pitchFamily="2" charset="0"/>
                <a:cs typeface="Kalpurush" panose="02000600000000000000" pitchFamily="2" charset="0"/>
              </a:rPr>
              <a:t>৬. ককেশীয়</a:t>
            </a:r>
          </a:p>
          <a:p>
            <a:r>
              <a:rPr lang="en-US" b="1" dirty="0">
                <a:latin typeface="Kalpurush" panose="02000600000000000000" pitchFamily="2" charset="0"/>
                <a:cs typeface="Kalpurush" panose="02000600000000000000" pitchFamily="2" charset="0"/>
              </a:rPr>
              <a:t>৭. দ্রাবিড়</a:t>
            </a:r>
          </a:p>
          <a:p>
            <a:r>
              <a:rPr lang="en-US" b="1" dirty="0">
                <a:latin typeface="Kalpurush" panose="02000600000000000000" pitchFamily="2" charset="0"/>
                <a:cs typeface="Kalpurush" panose="02000600000000000000" pitchFamily="2" charset="0"/>
              </a:rPr>
              <a:t>৮. অষ্ট্রিক</a:t>
            </a:r>
          </a:p>
          <a:p>
            <a:r>
              <a:rPr lang="en-US" b="1" dirty="0">
                <a:latin typeface="Kalpurush" panose="02000600000000000000" pitchFamily="2" charset="0"/>
                <a:cs typeface="Kalpurush" panose="02000600000000000000" pitchFamily="2" charset="0"/>
              </a:rPr>
              <a:t>৯. ভোট-চীনীয়</a:t>
            </a:r>
          </a:p>
          <a:p>
            <a:r>
              <a:rPr lang="en-US" b="1" dirty="0">
                <a:latin typeface="Kalpurush" panose="02000600000000000000" pitchFamily="2" charset="0"/>
                <a:cs typeface="Kalpurush" panose="02000600000000000000" pitchFamily="2" charset="0"/>
              </a:rPr>
              <a:t>১০. উত্তর-পূর্ব সীমান্ত</a:t>
            </a:r>
          </a:p>
          <a:p>
            <a:r>
              <a:rPr lang="en-US" b="1" dirty="0">
                <a:latin typeface="Kalpurush" panose="02000600000000000000" pitchFamily="2" charset="0"/>
                <a:cs typeface="Kalpurush" panose="02000600000000000000" pitchFamily="2" charset="0"/>
              </a:rPr>
              <a:t>১১. এসকিমো </a:t>
            </a:r>
          </a:p>
          <a:p>
            <a:r>
              <a:rPr lang="en-US" b="1" dirty="0">
                <a:latin typeface="Kalpurush" panose="02000600000000000000" pitchFamily="2" charset="0"/>
                <a:cs typeface="Kalpurush" panose="02000600000000000000" pitchFamily="2" charset="0"/>
              </a:rPr>
              <a:t>১২. আমেরিকার আদিম ভাষাসমূহ।</a:t>
            </a:r>
          </a:p>
        </p:txBody>
      </p:sp>
    </p:spTree>
    <p:extLst>
      <p:ext uri="{BB962C8B-B14F-4D97-AF65-F5344CB8AC3E}">
        <p14:creationId xmlns:p14="http://schemas.microsoft.com/office/powerpoint/2010/main" val="9647784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299F42-1201-5B09-0D35-4E6F1CB8AD3C}"/>
              </a:ext>
            </a:extLst>
          </p:cNvPr>
          <p:cNvSpPr>
            <a:spLocks noGrp="1"/>
          </p:cNvSpPr>
          <p:nvPr>
            <p:ph type="title"/>
          </p:nvPr>
        </p:nvSpPr>
        <p:spPr/>
        <p:txBody>
          <a:bodyPr/>
          <a:lstStyle/>
          <a:p>
            <a:pPr algn="ctr"/>
            <a:r>
              <a:rPr lang="en-US" b="1" dirty="0">
                <a:latin typeface="Kalpurush" panose="02000600000000000000" pitchFamily="2" charset="0"/>
                <a:cs typeface="Kalpurush" panose="02000600000000000000" pitchFamily="2" charset="0"/>
              </a:rPr>
              <a:t>ইন্দো-ইউরোপীয় ভাষাবংশ</a:t>
            </a:r>
          </a:p>
        </p:txBody>
      </p:sp>
      <p:sp>
        <p:nvSpPr>
          <p:cNvPr id="3" name="Content Placeholder 2">
            <a:extLst>
              <a:ext uri="{FF2B5EF4-FFF2-40B4-BE49-F238E27FC236}">
                <a16:creationId xmlns:a16="http://schemas.microsoft.com/office/drawing/2014/main" id="{9E8003F8-6F0C-839A-B132-80B958E3AAA0}"/>
              </a:ext>
            </a:extLst>
          </p:cNvPr>
          <p:cNvSpPr>
            <a:spLocks noGrp="1"/>
          </p:cNvSpPr>
          <p:nvPr>
            <p:ph idx="1"/>
          </p:nvPr>
        </p:nvSpPr>
        <p:spPr/>
        <p:txBody>
          <a:bodyPr/>
          <a:lstStyle/>
          <a:p>
            <a:pPr algn="just"/>
            <a:r>
              <a:rPr lang="en-US" dirty="0">
                <a:latin typeface="Kalpurush" panose="02000600000000000000" pitchFamily="2" charset="0"/>
                <a:cs typeface="Kalpurush" panose="02000600000000000000" pitchFamily="2" charset="0"/>
              </a:rPr>
              <a:t>সংস্কৃত, </a:t>
            </a:r>
            <a:r>
              <a:rPr lang="en-US" dirty="0" err="1">
                <a:latin typeface="Kalpurush" panose="02000600000000000000" pitchFamily="2" charset="0"/>
                <a:cs typeface="Kalpurush" panose="02000600000000000000" pitchFamily="2" charset="0"/>
              </a:rPr>
              <a:t>আবেস্তীয়,প্রাচীন</a:t>
            </a:r>
            <a:r>
              <a:rPr lang="en-US" dirty="0">
                <a:latin typeface="Kalpurush" panose="02000600000000000000" pitchFamily="2" charset="0"/>
                <a:cs typeface="Kalpurush" panose="02000600000000000000" pitchFamily="2" charset="0"/>
              </a:rPr>
              <a:t> পারসিক, প্রাচীন জার্মানিক, </a:t>
            </a:r>
            <a:r>
              <a:rPr lang="en-US" dirty="0" err="1">
                <a:latin typeface="Kalpurush" panose="02000600000000000000" pitchFamily="2" charset="0"/>
                <a:cs typeface="Kalpurush" panose="02000600000000000000" pitchFamily="2" charset="0"/>
              </a:rPr>
              <a:t>আর্মানী,প্রাচীন</a:t>
            </a:r>
            <a:r>
              <a:rPr lang="en-US" dirty="0">
                <a:latin typeface="Kalpurush" panose="02000600000000000000" pitchFamily="2" charset="0"/>
                <a:cs typeface="Kalpurush" panose="02000600000000000000" pitchFamily="2" charset="0"/>
              </a:rPr>
              <a:t> স্লাবিক, প্রাচীন গ্রীক, প্রাচীন কেলটিক ইত্যাদি ভাষাগুলি একটি বিশেষ ভাষাবংশের শাখা-প্রশাখা। এই ভাষাবংশের নাম দেওয়া হয়েছে ‘ইন্দো-ইউরোপীয়’। কেননা, এগুলির বর্তমান বংশধর ভাষাসমূহ একসীমায় ভারতবর্ষে, অপরসীমায় ইউরোপে এবং ভারতবর্ষ ও ইউরোপের মধ্যস্থানে- ইরানে ও পূর্ব-এশিয়ার অপর কোনো কোনো অঞ্চলে প্রচলিত রয়েছে।</a:t>
            </a:r>
          </a:p>
        </p:txBody>
      </p:sp>
    </p:spTree>
    <p:extLst>
      <p:ext uri="{BB962C8B-B14F-4D97-AF65-F5344CB8AC3E}">
        <p14:creationId xmlns:p14="http://schemas.microsoft.com/office/powerpoint/2010/main" val="32152241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F9A5A6-6A12-9B89-1909-6D7AEB028E24}"/>
              </a:ext>
            </a:extLst>
          </p:cNvPr>
          <p:cNvSpPr>
            <a:spLocks noGrp="1"/>
          </p:cNvSpPr>
          <p:nvPr>
            <p:ph type="ctrTitle"/>
          </p:nvPr>
        </p:nvSpPr>
        <p:spPr>
          <a:xfrm>
            <a:off x="1266825" y="-1449387"/>
            <a:ext cx="9144000" cy="2387600"/>
          </a:xfrm>
        </p:spPr>
        <p:txBody>
          <a:bodyPr>
            <a:normAutofit/>
          </a:bodyPr>
          <a:lstStyle/>
          <a:p>
            <a:r>
              <a:rPr lang="en-US" sz="2400" b="1" dirty="0">
                <a:latin typeface="Kalpurush" panose="02000600000000000000" pitchFamily="2" charset="0"/>
                <a:cs typeface="Kalpurush" panose="02000600000000000000" pitchFamily="2" charset="0"/>
              </a:rPr>
              <a:t>ইন্দো- ইউরোপীয় ভাষাবংশ থেকে জাত বিভিন্ন ভাষার প্রাচীন শাখা</a:t>
            </a:r>
          </a:p>
        </p:txBody>
      </p:sp>
      <p:sp>
        <p:nvSpPr>
          <p:cNvPr id="3" name="Subtitle 2">
            <a:extLst>
              <a:ext uri="{FF2B5EF4-FFF2-40B4-BE49-F238E27FC236}">
                <a16:creationId xmlns:a16="http://schemas.microsoft.com/office/drawing/2014/main" id="{77140A1C-1312-2A2E-C1BC-DC120DB0F444}"/>
              </a:ext>
            </a:extLst>
          </p:cNvPr>
          <p:cNvSpPr>
            <a:spLocks noGrp="1"/>
          </p:cNvSpPr>
          <p:nvPr>
            <p:ph type="subTitle" idx="1"/>
          </p:nvPr>
        </p:nvSpPr>
        <p:spPr>
          <a:xfrm>
            <a:off x="1085851" y="1585914"/>
            <a:ext cx="9324974" cy="5143500"/>
          </a:xfrm>
        </p:spPr>
        <p:txBody>
          <a:bodyPr>
            <a:normAutofit fontScale="32500" lnSpcReduction="20000"/>
          </a:bodyPr>
          <a:lstStyle/>
          <a:p>
            <a:r>
              <a:rPr lang="en-US" sz="8000" b="1" dirty="0">
                <a:latin typeface="Kalpurush" panose="02000600000000000000" pitchFamily="2" charset="0"/>
                <a:cs typeface="Kalpurush" panose="02000600000000000000" pitchFamily="2" charset="0"/>
              </a:rPr>
              <a:t>ইন্দো</a:t>
            </a:r>
            <a:r>
              <a:rPr lang="en-US" sz="8000" b="1" dirty="0"/>
              <a:t>-  </a:t>
            </a:r>
            <a:r>
              <a:rPr lang="en-US" sz="8000" b="1" dirty="0">
                <a:latin typeface="Kalpurush" panose="02000600000000000000" pitchFamily="2" charset="0"/>
                <a:cs typeface="Kalpurush" panose="02000600000000000000" pitchFamily="2" charset="0"/>
              </a:rPr>
              <a:t>ইউরোপীয় ভাষাভাষী মূল আর্যজাতি পরবর্তীকালে প্রধানত ভারতবর্ষ ও ইউরোপের নানা দেশে ছড়িয়ে পড়ে এবং মূল আর্যভাষা বা ইন্দো- ইউরোপীয় ভাষা থেকে ১০টি প্রাচীন শাখার জন্ম হয়। এই শাখাগুলি হলো – </a:t>
            </a:r>
          </a:p>
          <a:p>
            <a:r>
              <a:rPr lang="en-US" sz="8000" b="1" dirty="0">
                <a:latin typeface="Kalpurush" panose="02000600000000000000" pitchFamily="2" charset="0"/>
                <a:cs typeface="Kalpurush" panose="02000600000000000000" pitchFamily="2" charset="0"/>
              </a:rPr>
              <a:t>ইন্দো- ইরানীয়</a:t>
            </a:r>
          </a:p>
          <a:p>
            <a:r>
              <a:rPr lang="en-US" sz="8000" b="1" dirty="0">
                <a:latin typeface="Kalpurush" panose="02000600000000000000" pitchFamily="2" charset="0"/>
                <a:cs typeface="Kalpurush" panose="02000600000000000000" pitchFamily="2" charset="0"/>
              </a:rPr>
              <a:t>বালতো-স্লাবিক</a:t>
            </a:r>
          </a:p>
          <a:p>
            <a:r>
              <a:rPr lang="en-US" sz="8000" b="1" dirty="0">
                <a:latin typeface="Kalpurush" panose="02000600000000000000" pitchFamily="2" charset="0"/>
                <a:cs typeface="Kalpurush" panose="02000600000000000000" pitchFamily="2" charset="0"/>
              </a:rPr>
              <a:t>আলবানীয়</a:t>
            </a:r>
          </a:p>
          <a:p>
            <a:r>
              <a:rPr lang="en-US" sz="8000" b="1" dirty="0">
                <a:latin typeface="Kalpurush" panose="02000600000000000000" pitchFamily="2" charset="0"/>
                <a:cs typeface="Kalpurush" panose="02000600000000000000" pitchFamily="2" charset="0"/>
              </a:rPr>
              <a:t>আর্মেনীয়</a:t>
            </a:r>
          </a:p>
          <a:p>
            <a:r>
              <a:rPr lang="en-US" sz="8000" b="1" dirty="0">
                <a:latin typeface="Kalpurush" panose="02000600000000000000" pitchFamily="2" charset="0"/>
                <a:cs typeface="Kalpurush" panose="02000600000000000000" pitchFamily="2" charset="0"/>
              </a:rPr>
              <a:t>গ্রীক</a:t>
            </a:r>
          </a:p>
          <a:p>
            <a:r>
              <a:rPr lang="en-US" sz="8000" b="1" dirty="0">
                <a:latin typeface="Kalpurush" panose="02000600000000000000" pitchFamily="2" charset="0"/>
                <a:cs typeface="Kalpurush" panose="02000600000000000000" pitchFamily="2" charset="0"/>
              </a:rPr>
              <a:t>ইতালিক</a:t>
            </a:r>
          </a:p>
          <a:p>
            <a:r>
              <a:rPr lang="en-US" sz="8000" b="1" dirty="0">
                <a:latin typeface="Kalpurush" panose="02000600000000000000" pitchFamily="2" charset="0"/>
                <a:cs typeface="Kalpurush" panose="02000600000000000000" pitchFamily="2" charset="0"/>
              </a:rPr>
              <a:t>জার্মানিক বা টিউটনিক</a:t>
            </a:r>
          </a:p>
          <a:p>
            <a:r>
              <a:rPr lang="en-US" sz="8000" b="1" dirty="0">
                <a:latin typeface="Kalpurush" panose="02000600000000000000" pitchFamily="2" charset="0"/>
                <a:cs typeface="Kalpurush" panose="02000600000000000000" pitchFamily="2" charset="0"/>
              </a:rPr>
              <a:t>কেলতিক</a:t>
            </a:r>
          </a:p>
          <a:p>
            <a:r>
              <a:rPr lang="en-US" sz="8000" b="1" dirty="0">
                <a:latin typeface="Kalpurush" panose="02000600000000000000" pitchFamily="2" charset="0"/>
                <a:cs typeface="Kalpurush" panose="02000600000000000000" pitchFamily="2" charset="0"/>
              </a:rPr>
              <a:t>তোখারীয়</a:t>
            </a:r>
          </a:p>
          <a:p>
            <a:r>
              <a:rPr lang="en-US" sz="8000" b="1" dirty="0">
                <a:latin typeface="Kalpurush" panose="02000600000000000000" pitchFamily="2" charset="0"/>
                <a:cs typeface="Kalpurush" panose="02000600000000000000" pitchFamily="2" charset="0"/>
              </a:rPr>
              <a:t>হিত্তীয়</a:t>
            </a:r>
          </a:p>
          <a:p>
            <a:endParaRPr lang="en-US" sz="2000" b="1"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1356514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11FFC6-F19A-B02D-43E3-2820C69954C3}"/>
              </a:ext>
            </a:extLst>
          </p:cNvPr>
          <p:cNvSpPr>
            <a:spLocks noGrp="1"/>
          </p:cNvSpPr>
          <p:nvPr>
            <p:ph type="ctrTitle"/>
          </p:nvPr>
        </p:nvSpPr>
        <p:spPr>
          <a:xfrm>
            <a:off x="1524000" y="0"/>
            <a:ext cx="9144000" cy="2387600"/>
          </a:xfrm>
        </p:spPr>
        <p:txBody>
          <a:bodyPr>
            <a:normAutofit/>
          </a:bodyPr>
          <a:lstStyle/>
          <a:p>
            <a:r>
              <a:rPr lang="en-US" sz="2400" b="1" dirty="0">
                <a:latin typeface="Kalpurush" panose="02000600000000000000" pitchFamily="2" charset="0"/>
                <a:cs typeface="Kalpurush" panose="02000600000000000000" pitchFamily="2" charset="0"/>
              </a:rPr>
              <a:t>ইন্দো-ইরানীয়</a:t>
            </a:r>
            <a:r>
              <a:rPr lang="en-US" sz="2400" dirty="0">
                <a:latin typeface="Kalpurush" panose="02000600000000000000" pitchFamily="2" charset="0"/>
                <a:cs typeface="Kalpurush" panose="02000600000000000000" pitchFamily="2" charset="0"/>
              </a:rPr>
              <a:t> </a:t>
            </a:r>
            <a:br>
              <a:rPr lang="en-US" sz="2400" dirty="0">
                <a:latin typeface="Kalpurush" panose="02000600000000000000" pitchFamily="2" charset="0"/>
                <a:cs typeface="Kalpurush" panose="02000600000000000000" pitchFamily="2" charset="0"/>
              </a:rPr>
            </a:br>
            <a:endParaRPr lang="en-US" sz="2400" dirty="0">
              <a:latin typeface="Kalpurush" panose="02000600000000000000" pitchFamily="2" charset="0"/>
              <a:cs typeface="Kalpurush" panose="02000600000000000000" pitchFamily="2" charset="0"/>
            </a:endParaRPr>
          </a:p>
        </p:txBody>
      </p:sp>
      <p:sp>
        <p:nvSpPr>
          <p:cNvPr id="3" name="Subtitle 2">
            <a:extLst>
              <a:ext uri="{FF2B5EF4-FFF2-40B4-BE49-F238E27FC236}">
                <a16:creationId xmlns:a16="http://schemas.microsoft.com/office/drawing/2014/main" id="{917678A4-461C-0BF1-DE34-8F077647AFB8}"/>
              </a:ext>
            </a:extLst>
          </p:cNvPr>
          <p:cNvSpPr>
            <a:spLocks noGrp="1"/>
          </p:cNvSpPr>
          <p:nvPr>
            <p:ph type="subTitle" idx="1"/>
          </p:nvPr>
        </p:nvSpPr>
        <p:spPr>
          <a:xfrm>
            <a:off x="1695450" y="2973388"/>
            <a:ext cx="9144000" cy="1655762"/>
          </a:xfrm>
        </p:spPr>
        <p:txBody>
          <a:bodyPr/>
          <a:lstStyle/>
          <a:p>
            <a:r>
              <a:rPr lang="en-US" dirty="0">
                <a:latin typeface="Kalpurush" panose="02000600000000000000" pitchFamily="2" charset="0"/>
                <a:cs typeface="Kalpurush" panose="02000600000000000000" pitchFamily="2" charset="0"/>
              </a:rPr>
              <a:t>মূল ইন্দো-ইউরোপীয় ভাষার যে শাখাটি দ্বিধাবিভক্ত হয়ে ভারতবর্ষে ও ইরানে প্রবেশ করে সেই শাখাটিকেই ইন্দো-ইরানীয় শাখা বলা হয়ে থাকে।</a:t>
            </a:r>
          </a:p>
        </p:txBody>
      </p:sp>
    </p:spTree>
    <p:extLst>
      <p:ext uri="{BB962C8B-B14F-4D97-AF65-F5344CB8AC3E}">
        <p14:creationId xmlns:p14="http://schemas.microsoft.com/office/powerpoint/2010/main" val="42536482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A01EC2-04F7-7EF7-48D9-09B68F4F0FFF}"/>
              </a:ext>
            </a:extLst>
          </p:cNvPr>
          <p:cNvSpPr>
            <a:spLocks noGrp="1"/>
          </p:cNvSpPr>
          <p:nvPr>
            <p:ph type="ctrTitle"/>
          </p:nvPr>
        </p:nvSpPr>
        <p:spPr>
          <a:xfrm>
            <a:off x="1524000" y="0"/>
            <a:ext cx="9144000" cy="2387600"/>
          </a:xfrm>
        </p:spPr>
        <p:txBody>
          <a:bodyPr>
            <a:normAutofit/>
          </a:bodyPr>
          <a:lstStyle/>
          <a:p>
            <a:r>
              <a:rPr lang="en-US" sz="2800" dirty="0">
                <a:latin typeface="Kalpurush" panose="02000600000000000000" pitchFamily="2" charset="0"/>
                <a:cs typeface="Kalpurush" panose="02000600000000000000" pitchFamily="2" charset="0"/>
              </a:rPr>
              <a:t>ইন্দো-ইউরোপীয় ভাষাবংশ</a:t>
            </a:r>
          </a:p>
        </p:txBody>
      </p:sp>
      <p:sp>
        <p:nvSpPr>
          <p:cNvPr id="3" name="Subtitle 2">
            <a:extLst>
              <a:ext uri="{FF2B5EF4-FFF2-40B4-BE49-F238E27FC236}">
                <a16:creationId xmlns:a16="http://schemas.microsoft.com/office/drawing/2014/main" id="{6857AF79-F202-E0B6-A5B0-9E807EAA21BC}"/>
              </a:ext>
            </a:extLst>
          </p:cNvPr>
          <p:cNvSpPr>
            <a:spLocks noGrp="1"/>
          </p:cNvSpPr>
          <p:nvPr>
            <p:ph type="subTitle" idx="1"/>
          </p:nvPr>
        </p:nvSpPr>
        <p:spPr>
          <a:xfrm>
            <a:off x="1638300" y="3873502"/>
            <a:ext cx="9144000" cy="1655762"/>
          </a:xfrm>
        </p:spPr>
        <p:txBody>
          <a:bodyPr/>
          <a:lstStyle/>
          <a:p>
            <a:r>
              <a:rPr lang="en-US" dirty="0">
                <a:latin typeface="Kalpurush" panose="02000600000000000000" pitchFamily="2" charset="0"/>
                <a:cs typeface="Kalpurush" panose="02000600000000000000" pitchFamily="2" charset="0"/>
              </a:rPr>
              <a:t>ইন্দো-ইরানীয় শাখার যে উপশাখাটি আনুমানিক খ্রি.পূ. ১৫০০ অব্দে ভারতবর্ষে প্রবেশ করে তাকেই আমরা ভারতীয় আর্যভাষা বলে থাকি। এই শাখার প্রাচীনতম রচনা ‘বেদ’ ( আনুমানিক খ্রি.পূ. ১২০০ অব্দ)</a:t>
            </a:r>
          </a:p>
        </p:txBody>
      </p:sp>
    </p:spTree>
    <p:extLst>
      <p:ext uri="{BB962C8B-B14F-4D97-AF65-F5344CB8AC3E}">
        <p14:creationId xmlns:p14="http://schemas.microsoft.com/office/powerpoint/2010/main" val="7877425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ABDE6-0A3E-19D4-DA16-DB22086DC06C}"/>
              </a:ext>
            </a:extLst>
          </p:cNvPr>
          <p:cNvSpPr>
            <a:spLocks noGrp="1"/>
          </p:cNvSpPr>
          <p:nvPr>
            <p:ph type="ctrTitle"/>
          </p:nvPr>
        </p:nvSpPr>
        <p:spPr>
          <a:xfrm>
            <a:off x="1695450" y="-4762"/>
            <a:ext cx="9144000" cy="2387600"/>
          </a:xfrm>
        </p:spPr>
        <p:txBody>
          <a:bodyPr>
            <a:normAutofit/>
          </a:bodyPr>
          <a:lstStyle/>
          <a:p>
            <a:r>
              <a:rPr lang="en-US" sz="2800" b="1" dirty="0">
                <a:latin typeface="Kalpurush" panose="02000600000000000000" pitchFamily="2" charset="0"/>
                <a:cs typeface="Kalpurush" panose="02000600000000000000" pitchFamily="2" charset="0"/>
              </a:rPr>
              <a:t>ভারতীয় আর্যভাষা</a:t>
            </a:r>
          </a:p>
        </p:txBody>
      </p:sp>
      <p:sp>
        <p:nvSpPr>
          <p:cNvPr id="3" name="Subtitle 2">
            <a:extLst>
              <a:ext uri="{FF2B5EF4-FFF2-40B4-BE49-F238E27FC236}">
                <a16:creationId xmlns:a16="http://schemas.microsoft.com/office/drawing/2014/main" id="{492F949C-8337-8917-8C8A-7AD2740C98FF}"/>
              </a:ext>
            </a:extLst>
          </p:cNvPr>
          <p:cNvSpPr>
            <a:spLocks noGrp="1"/>
          </p:cNvSpPr>
          <p:nvPr>
            <p:ph type="subTitle" idx="1"/>
          </p:nvPr>
        </p:nvSpPr>
        <p:spPr>
          <a:xfrm>
            <a:off x="1695450" y="3087687"/>
            <a:ext cx="9144000" cy="2387599"/>
          </a:xfrm>
        </p:spPr>
        <p:txBody>
          <a:bodyPr>
            <a:normAutofit/>
          </a:bodyPr>
          <a:lstStyle/>
          <a:p>
            <a:r>
              <a:rPr lang="en-US" dirty="0">
                <a:latin typeface="Kalpurush" panose="02000600000000000000" pitchFamily="2" charset="0"/>
                <a:cs typeface="Kalpurush" panose="02000600000000000000" pitchFamily="2" charset="0"/>
              </a:rPr>
              <a:t>ভারতীয় আর্যভাষার সুদীর্ঘ ইতিহাসকে পরিবর্তনের লক্ষণীয় পদক্ষেপ অনুসারে তিনটি প্রধান যুগে ভাগ করা হয়ে থাকে –</a:t>
            </a:r>
          </a:p>
          <a:p>
            <a:r>
              <a:rPr lang="en-US" dirty="0">
                <a:latin typeface="Kalpurush" panose="02000600000000000000" pitchFamily="2" charset="0"/>
                <a:cs typeface="Kalpurush" panose="02000600000000000000" pitchFamily="2" charset="0"/>
              </a:rPr>
              <a:t>প্রাচীন ভারতীয় আর্য ( ১৫০০-৬০০ খ্রি.পূ.)</a:t>
            </a:r>
          </a:p>
          <a:p>
            <a:r>
              <a:rPr lang="en-US" dirty="0" err="1">
                <a:latin typeface="Kalpurush" panose="02000600000000000000" pitchFamily="2" charset="0"/>
                <a:cs typeface="Kalpurush" panose="02000600000000000000" pitchFamily="2" charset="0"/>
              </a:rPr>
              <a:t>মধ্য</a:t>
            </a:r>
            <a:r>
              <a:rPr lang="en-US" dirty="0">
                <a:latin typeface="Kalpurush" panose="02000600000000000000" pitchFamily="2" charset="0"/>
                <a:cs typeface="Kalpurush" panose="02000600000000000000" pitchFamily="2" charset="0"/>
              </a:rPr>
              <a:t> ভারতীয় আর্য ( ৬০০ </a:t>
            </a:r>
            <a:r>
              <a:rPr lang="en-US" dirty="0" err="1">
                <a:latin typeface="Kalpurush" panose="02000600000000000000" pitchFamily="2" charset="0"/>
                <a:cs typeface="Kalpurush" panose="02000600000000000000" pitchFamily="2" charset="0"/>
              </a:rPr>
              <a:t>খ্রি</a:t>
            </a:r>
            <a:r>
              <a:rPr lang="en-US" dirty="0">
                <a:latin typeface="Kalpurush" panose="02000600000000000000" pitchFamily="2" charset="0"/>
                <a:cs typeface="Kalpurush" panose="02000600000000000000" pitchFamily="2" charset="0"/>
              </a:rPr>
              <a:t>. </a:t>
            </a:r>
            <a:r>
              <a:rPr lang="en-US" dirty="0" err="1">
                <a:latin typeface="Kalpurush" panose="02000600000000000000" pitchFamily="2" charset="0"/>
                <a:cs typeface="Kalpurush" panose="02000600000000000000" pitchFamily="2" charset="0"/>
              </a:rPr>
              <a:t>পূ</a:t>
            </a:r>
            <a:r>
              <a:rPr lang="en-US" dirty="0">
                <a:latin typeface="Kalpurush" panose="02000600000000000000" pitchFamily="2" charset="0"/>
                <a:cs typeface="Kalpurush" panose="02000600000000000000" pitchFamily="2" charset="0"/>
              </a:rPr>
              <a:t>. থেকে ৯০০ </a:t>
            </a:r>
            <a:r>
              <a:rPr lang="en-US" dirty="0" err="1">
                <a:latin typeface="Kalpurush" panose="02000600000000000000" pitchFamily="2" charset="0"/>
                <a:cs typeface="Kalpurush" panose="02000600000000000000" pitchFamily="2" charset="0"/>
              </a:rPr>
              <a:t>খ্রি</a:t>
            </a:r>
            <a:r>
              <a:rPr lang="en-US" dirty="0">
                <a:latin typeface="Kalpurush" panose="02000600000000000000" pitchFamily="2" charset="0"/>
                <a:cs typeface="Kalpurush" panose="02000600000000000000" pitchFamily="2" charset="0"/>
              </a:rPr>
              <a:t>.)</a:t>
            </a:r>
          </a:p>
          <a:p>
            <a:r>
              <a:rPr lang="en-US" dirty="0">
                <a:latin typeface="Kalpurush" panose="02000600000000000000" pitchFamily="2" charset="0"/>
                <a:cs typeface="Kalpurush" panose="02000600000000000000" pitchFamily="2" charset="0"/>
              </a:rPr>
              <a:t>নব্য ভারতীয় আর্য ( ৯০০ </a:t>
            </a:r>
            <a:r>
              <a:rPr lang="en-US" dirty="0" err="1">
                <a:latin typeface="Kalpurush" panose="02000600000000000000" pitchFamily="2" charset="0"/>
                <a:cs typeface="Kalpurush" panose="02000600000000000000" pitchFamily="2" charset="0"/>
              </a:rPr>
              <a:t>খ্রি</a:t>
            </a:r>
            <a:r>
              <a:rPr lang="en-US" dirty="0">
                <a:latin typeface="Kalpurush" panose="02000600000000000000" pitchFamily="2" charset="0"/>
                <a:cs typeface="Kalpurush" panose="02000600000000000000" pitchFamily="2" charset="0"/>
              </a:rPr>
              <a:t>. থেকে বর্তমান কাল পর্যন্ত)</a:t>
            </a:r>
          </a:p>
          <a:p>
            <a:endParaRPr lang="en-US" dirty="0">
              <a:latin typeface="Kalpurush" panose="02000600000000000000" pitchFamily="2" charset="0"/>
              <a:cs typeface="Kalpurush" panose="02000600000000000000" pitchFamily="2" charset="0"/>
            </a:endParaRPr>
          </a:p>
        </p:txBody>
      </p:sp>
    </p:spTree>
    <p:extLst>
      <p:ext uri="{BB962C8B-B14F-4D97-AF65-F5344CB8AC3E}">
        <p14:creationId xmlns:p14="http://schemas.microsoft.com/office/powerpoint/2010/main" val="351792736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33F9AF-A724-070E-4992-13944C355BAC}"/>
              </a:ext>
            </a:extLst>
          </p:cNvPr>
          <p:cNvSpPr>
            <a:spLocks noGrp="1"/>
          </p:cNvSpPr>
          <p:nvPr>
            <p:ph type="ctrTitle"/>
          </p:nvPr>
        </p:nvSpPr>
        <p:spPr/>
        <p:txBody>
          <a:bodyPr>
            <a:normAutofit/>
          </a:bodyPr>
          <a:lstStyle/>
          <a:p>
            <a:r>
              <a:rPr lang="en-US" sz="2800" b="1" dirty="0">
                <a:latin typeface="Kalpurush" panose="02000600000000000000" pitchFamily="2" charset="0"/>
                <a:cs typeface="Kalpurush" panose="02000600000000000000" pitchFamily="2" charset="0"/>
              </a:rPr>
              <a:t>নব্য ভারতীয় আর্যভাষা</a:t>
            </a:r>
          </a:p>
        </p:txBody>
      </p:sp>
      <p:sp>
        <p:nvSpPr>
          <p:cNvPr id="3" name="Subtitle 2">
            <a:extLst>
              <a:ext uri="{FF2B5EF4-FFF2-40B4-BE49-F238E27FC236}">
                <a16:creationId xmlns:a16="http://schemas.microsoft.com/office/drawing/2014/main" id="{76C97086-C334-6AF5-42D0-4E7262B1DDDA}"/>
              </a:ext>
            </a:extLst>
          </p:cNvPr>
          <p:cNvSpPr>
            <a:spLocks noGrp="1"/>
          </p:cNvSpPr>
          <p:nvPr>
            <p:ph type="subTitle" idx="1"/>
          </p:nvPr>
        </p:nvSpPr>
        <p:spPr/>
        <p:txBody>
          <a:bodyPr/>
          <a:lstStyle/>
          <a:p>
            <a:r>
              <a:rPr lang="en-US" dirty="0">
                <a:latin typeface="Kalpurush" panose="02000600000000000000" pitchFamily="2" charset="0"/>
                <a:cs typeface="Kalpurush" panose="02000600000000000000" pitchFamily="2" charset="0"/>
              </a:rPr>
              <a:t>নব্য ভারতীয় আর্যভাষার অন্তর্গত প্রধান প্রধান ভাষাগুলি হলো- বাংলা, ওড়িয়া, অসমিয়া, মৈথিলী, ভোজপুরী, পাঞ্জাবী, রাজস্থানী, গুজরাটি নেপালী প্রভৃতি।</a:t>
            </a:r>
          </a:p>
        </p:txBody>
      </p:sp>
    </p:spTree>
    <p:extLst>
      <p:ext uri="{BB962C8B-B14F-4D97-AF65-F5344CB8AC3E}">
        <p14:creationId xmlns:p14="http://schemas.microsoft.com/office/powerpoint/2010/main" val="266719401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157</TotalTime>
  <Words>428</Words>
  <Application>Microsoft Office PowerPoint</Application>
  <PresentationFormat>Widescreen</PresentationFormat>
  <Paragraphs>61</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Kalpurush</vt:lpstr>
      <vt:lpstr>Office Theme</vt:lpstr>
      <vt:lpstr>ভাষাবংশ ও বাংলা ভাষার উদ্ভব ড. পরিমল চন্দ্র দাস বাংলা বিভাগ, কালীপদ ঘোষ তরাই মহাবিদ্যালয় বাগডোগরা, দার্জিলিং</vt:lpstr>
      <vt:lpstr>বিবিধ ভাষাবংশ</vt:lpstr>
      <vt:lpstr>ইন্দো-ইউরোপীয় ভাষাবংশ</vt:lpstr>
      <vt:lpstr>ইন্দো- ইউরোপীয় ভাষাবংশ থেকে জাত বিভিন্ন ভাষার প্রাচীন শাখা</vt:lpstr>
      <vt:lpstr>ইন্দো-ইরানীয়  </vt:lpstr>
      <vt:lpstr>ইন্দো-ইউরোপীয় ভাষাবংশ</vt:lpstr>
      <vt:lpstr>ভারতীয় আর্যভাষা</vt:lpstr>
      <vt:lpstr>নব্য ভারতীয় আর্যভাষা</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ভাষাবংশ</dc:title>
  <dc:creator>HP</dc:creator>
  <cp:lastModifiedBy>HP</cp:lastModifiedBy>
  <cp:revision>19</cp:revision>
  <dcterms:created xsi:type="dcterms:W3CDTF">2024-11-16T07:38:08Z</dcterms:created>
  <dcterms:modified xsi:type="dcterms:W3CDTF">2026-07-22T16:56:27Z</dcterms:modified>
</cp:coreProperties>
</file>