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8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tableStyles" Target="/ppt/tableStyles.xml" Id="rId34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theme" Target="/ppt/theme/theme1.xml" Id="rId33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" Target="/ppt/slides/slide28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viewProps" Target="/ppt/viewProps.xml" Id="rId32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slide" Target="/ppt/slides/slide27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presProps" Target="/ppt/presProps.xml" Id="rId31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slide" Target="/ppt/slides/slide29.xml" Id="rId30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3964102"/>
            <a:ext cx="6070600" cy="58884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6071" y="4018737"/>
            <a:ext cx="1493368" cy="47350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66215" y="4012667"/>
            <a:ext cx="4504385" cy="47350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68239" y="2681182"/>
            <a:ext cx="4300008" cy="121412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568239" y="4016552"/>
            <a:ext cx="4451773" cy="455295"/>
          </a:xfrm>
        </p:spPr>
        <p:txBody>
          <a:bodyPr anchor="ctr">
            <a:normAutofit/>
          </a:bodyPr>
          <a:lstStyle>
            <a:lvl1pPr marL="0" indent="0" algn="l">
              <a:buNone/>
              <a:defRPr sz="1700">
                <a:solidFill>
                  <a:srgbClr val="FFFFFF"/>
                </a:solidFill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50588" y="4028942"/>
            <a:ext cx="1365885" cy="455295"/>
          </a:xfrm>
        </p:spPr>
        <p:txBody>
          <a:bodyPr>
            <a:no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84469" y="157035"/>
            <a:ext cx="3895302" cy="24240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311775" y="151765"/>
            <a:ext cx="556472" cy="2529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148243"/>
            <a:ext cx="354118" cy="2529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4706" y="151765"/>
            <a:ext cx="5412952" cy="657648"/>
          </a:xfrm>
          <a:prstGeom prst="rect">
            <a:avLst/>
          </a:prstGeom>
        </p:spPr>
        <p:txBody>
          <a:bodyPr vert="horz" lIns="60698" tIns="30349" rIns="60698" bIns="30349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6730" y="1062355"/>
            <a:ext cx="5412952" cy="3004947"/>
          </a:xfrm>
          <a:prstGeom prst="rect">
            <a:avLst/>
          </a:prstGeom>
        </p:spPr>
        <p:txBody>
          <a:bodyPr vert="horz" lIns="60698" tIns="30349" rIns="60698" bIns="3034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047067" y="4148244"/>
            <a:ext cx="1770592" cy="242402"/>
          </a:xfrm>
          <a:prstGeom prst="rect">
            <a:avLst/>
          </a:prstGeom>
        </p:spPr>
        <p:txBody>
          <a:bodyPr vert="horz" lIns="60698" tIns="30349" rIns="60698" bIns="30349" anchor="ctr" anchorCtr="0"/>
          <a:lstStyle>
            <a:lvl1pPr algn="l" eaLnBrk="1" latinLnBrk="0" hangingPunct="1">
              <a:defRPr kumimoji="0" sz="9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4707" y="4148115"/>
            <a:ext cx="3598997" cy="242402"/>
          </a:xfrm>
          <a:prstGeom prst="rect">
            <a:avLst/>
          </a:prstGeom>
        </p:spPr>
        <p:txBody>
          <a:bodyPr vert="horz" lIns="60698" tIns="30349" rIns="60698" bIns="30349" anchor="ctr"/>
          <a:lstStyle>
            <a:lvl1pPr algn="r" eaLnBrk="1" latinLnBrk="0" hangingPunct="1">
              <a:defRPr kumimoji="0" sz="9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819531"/>
            <a:ext cx="6070600" cy="212471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849884"/>
            <a:ext cx="354118" cy="15176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392060" y="849884"/>
            <a:ext cx="5678540" cy="15176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844614"/>
            <a:ext cx="354118" cy="162305"/>
          </a:xfrm>
          <a:prstGeom prst="rect">
            <a:avLst/>
          </a:prstGeom>
        </p:spPr>
        <p:txBody>
          <a:bodyPr vert="horz" lIns="60698" tIns="30349" rIns="60698" bIns="30349" anchor="ctr" anchorCtr="0">
            <a:normAutofit/>
          </a:bodyPr>
          <a:lstStyle>
            <a:lvl1pPr algn="ctr" eaLnBrk="1" latinLnBrk="0" hangingPunct="1">
              <a:defRPr kumimoji="0" sz="9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algn="l" rtl="0" eaLnBrk="1" latinLnBrk="0" hangingPunct="1">
        <a:spcBef>
          <a:spcPct val="0"/>
        </a:spcBef>
        <a:buNone/>
        <a:defRPr kumimoji="0" sz="29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2443" indent="-212443" algn="l" rtl="0" eaLnBrk="1" latinLnBrk="0" hangingPunct="1">
        <a:spcBef>
          <a:spcPts val="465"/>
        </a:spcBef>
        <a:buClr>
          <a:schemeClr val="accent2"/>
        </a:buClr>
        <a:buSzPct val="60000"/>
        <a:buFont typeface="Wingdings"/>
        <a:buChar char="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24885" indent="-182094" algn="l" rtl="0" eaLnBrk="1" latinLnBrk="0" hangingPunct="1">
        <a:spcBef>
          <a:spcPts val="365"/>
        </a:spcBef>
        <a:buClr>
          <a:schemeClr val="accent1"/>
        </a:buClr>
        <a:buSzPct val="70000"/>
        <a:buFont typeface="Wingdings 2"/>
        <a:buChar char="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indent="-151745" algn="l" rtl="0" eaLnBrk="1" latinLnBrk="0" hangingPunct="1">
        <a:spcBef>
          <a:spcPts val="332"/>
        </a:spcBef>
        <a:buClr>
          <a:schemeClr val="accent2"/>
        </a:buClr>
        <a:buSzPct val="75000"/>
        <a:buFont typeface="Wingdings"/>
        <a:buChar char="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indent="-151745" algn="l" rtl="0" eaLnBrk="1" latinLnBrk="0" hangingPunct="1">
        <a:spcBef>
          <a:spcPts val="266"/>
        </a:spcBef>
        <a:buClr>
          <a:schemeClr val="accent3"/>
        </a:buClr>
        <a:buSzPct val="75000"/>
        <a:buFont typeface="Wingdings"/>
        <a:buChar char="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indent="-151745" algn="l" rtl="0" eaLnBrk="1" latinLnBrk="0" hangingPunct="1">
        <a:spcBef>
          <a:spcPts val="266"/>
        </a:spcBef>
        <a:buClr>
          <a:schemeClr val="accent4"/>
        </a:buClr>
        <a:buSzPct val="65000"/>
        <a:buFont typeface="Wingdings"/>
        <a:buChar char="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396051" indent="-151745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78145" indent="-151745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60238" indent="-151745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42332" indent="-151745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1.jpeg" Id="rId2" /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2.jpeg" Id="rId2" /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3.jpeg" Id="rId2" /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4.jpeg" Id="rId2" /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5.jpeg" Id="rId2" /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26.jpeg" Id="rId2" /><Relationship Type="http://schemas.openxmlformats.org/officeDocument/2006/relationships/slideLayout" Target="/ppt/slideLayouts/slideLayout7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image" Target="/ppt/media/image27.jpeg" Id="rId2" /><Relationship Type="http://schemas.openxmlformats.org/officeDocument/2006/relationships/slideLayout" Target="/ppt/slideLayouts/slideLayout7.xml" Id="rId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image" Target="/ppt/media/image28.jpeg" Id="rId2" /><Relationship Type="http://schemas.openxmlformats.org/officeDocument/2006/relationships/slideLayout" Target="/ppt/slideLayouts/slideLayout7.xml" Id="rId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image" Target="/ppt/media/image29.jpeg" Id="rId2" /><Relationship Type="http://schemas.openxmlformats.org/officeDocument/2006/relationships/slideLayout" Target="/ppt/slideLayouts/slideLayout7.xml" Id="rI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image" Target="/ppt/media/image30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771" y="219075"/>
            <a:ext cx="5165407" cy="147732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accent4"/>
                </a:solidFill>
              </a:rPr>
              <a:t>DEFINITION OF REGION, EVOLUTION &amp; TYPES OF REGIONAL PLANNING</a:t>
            </a:r>
            <a:endParaRPr lang="en-IN" sz="3200" dirty="0">
              <a:solidFill>
                <a:schemeClr val="accent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42" y="2549652"/>
            <a:ext cx="4253865" cy="1384995"/>
          </a:xfrm>
        </p:spPr>
        <p:txBody>
          <a:bodyPr/>
          <a:lstStyle/>
          <a:p>
            <a:r>
              <a:rPr lang="en-US" dirty="0" smtClean="0"/>
              <a:t>DR. RANJITA ROY SARKAR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GEOGRAPHY</a:t>
            </a:r>
          </a:p>
          <a:p>
            <a:r>
              <a:rPr lang="en-US" dirty="0" smtClean="0"/>
              <a:t>KGTM, BAGDOGRA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181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2886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6076950" cy="39719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800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267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925" y="142875"/>
            <a:ext cx="4953000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447675"/>
            <a:ext cx="3667125" cy="41052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600075"/>
            <a:ext cx="4429125" cy="39528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8766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19716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4800"/>
            <a:ext cx="6076950" cy="42481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1052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6480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607695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800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800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1052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27336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1052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1814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41052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1925"/>
            <a:ext cx="6076950" cy="265747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</TotalTime>
  <Words>23</Words>
  <Application>Microsoft Office PowerPoint</Application>
  <PresentationFormat>Custom</PresentationFormat>
  <Paragraphs>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Median</vt:lpstr>
      <vt:lpstr>DEFINITION OF REGION, EVOLUTION &amp; TYPES OF REGIONAL PLANNING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 OF REGION, EVOLUTION &amp; TYPES OF REGIONAL PLANNING</dc:title>
  <cp:lastModifiedBy>USER</cp:lastModifiedBy>
  <cp:revision>1</cp:revision>
  <dcterms:created xsi:type="dcterms:W3CDTF">2023-03-01T16:36:15Z</dcterms:created>
  <dcterms:modified xsi:type="dcterms:W3CDTF">2023-03-01T16:42:35Z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