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viewProps.xml" ContentType="application/vnd.openxmlformats-officedocument.presentationml.viewProp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.xml" Id="rId3" /><Relationship Type="http://schemas.openxmlformats.org/officeDocument/2006/relationships/presProps" Target="/ppt/presProps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tableStyles" Target="/ppt/tableStyle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theme" Target="/ppt/theme/theme1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viewProps" Target="/ppt/viewProps.xml" Id="rId2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5969423" y="2024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070600" cy="16694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97129" y="4243350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0590" y="1871768"/>
            <a:ext cx="4249420" cy="1163532"/>
          </a:xfrm>
        </p:spPr>
        <p:txBody>
          <a:bodyPr/>
          <a:lstStyle>
            <a:lvl1pPr marL="0" indent="0" algn="ctr">
              <a:buNone/>
              <a:defRPr sz="1100" b="1" cap="all" spc="166" baseline="0">
                <a:solidFill>
                  <a:schemeClr val="tx2"/>
                </a:solidFill>
              </a:defRPr>
            </a:lvl1pPr>
            <a:lvl2pPr marL="303489" indent="0" algn="ctr">
              <a:buNone/>
            </a:lvl2pPr>
            <a:lvl3pPr marL="606979" indent="0" algn="ctr">
              <a:buNone/>
            </a:lvl3pPr>
            <a:lvl4pPr marL="910468" indent="0" algn="ctr">
              <a:buNone/>
            </a:lvl4pPr>
            <a:lvl5pPr marL="1213957" indent="0" algn="ctr">
              <a:buNone/>
            </a:lvl5pPr>
            <a:lvl6pPr marL="1517447" indent="0" algn="ctr">
              <a:buNone/>
            </a:lvl6pPr>
            <a:lvl7pPr marL="1820936" indent="0" algn="ctr">
              <a:buNone/>
            </a:lvl7pPr>
            <a:lvl8pPr marL="2124426" indent="0" algn="ctr">
              <a:buNone/>
            </a:lvl8pPr>
            <a:lvl9pPr marL="2427915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3200" y="1606685"/>
            <a:ext cx="58642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01176" y="101176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2832947" y="1404332"/>
            <a:ext cx="404707" cy="40470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2895676" y="1467061"/>
            <a:ext cx="279248" cy="27924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2883535" y="1460191"/>
            <a:ext cx="303530" cy="292991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5295" y="252941"/>
            <a:ext cx="5160010" cy="1163532"/>
          </a:xfrm>
        </p:spPr>
        <p:txBody>
          <a:bodyPr anchor="b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6070600" cy="1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5969423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7129" y="4243350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1176" y="105224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832947" y="4198832"/>
            <a:ext cx="404707" cy="29299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070600" cy="92504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5969423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9153" y="4241178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844713" y="4252198"/>
            <a:ext cx="2021510" cy="242824"/>
          </a:xfrm>
          <a:prstGeom prst="rect">
            <a:avLst/>
          </a:prstGeom>
        </p:spPr>
        <p:txBody>
          <a:bodyPr vert="horz" lIns="60698" tIns="30349" rIns="60698" bIns="30349"/>
          <a:lstStyle>
            <a:lvl1pPr algn="r" eaLnBrk="1" latinLnBrk="0" hangingPunct="1">
              <a:defRPr kumimoji="0"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02353" y="4256091"/>
            <a:ext cx="2377652" cy="242824"/>
          </a:xfrm>
          <a:prstGeom prst="rect">
            <a:avLst/>
          </a:prstGeom>
        </p:spPr>
        <p:txBody>
          <a:bodyPr vert="horz" lIns="60698" tIns="30349" rIns="60698" bIns="30349"/>
          <a:lstStyle>
            <a:lvl1pPr algn="l" eaLnBrk="1" latinLnBrk="0" hangingPunct="1">
              <a:defRPr kumimoji="0" sz="8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1176" y="103200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1176" y="847615"/>
            <a:ext cx="586420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2832947" y="634702"/>
            <a:ext cx="404707" cy="40470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2895676" y="697431"/>
            <a:ext cx="279248" cy="27924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883535" y="690560"/>
            <a:ext cx="303530" cy="292991"/>
          </a:xfrm>
          <a:prstGeom prst="rect">
            <a:avLst/>
          </a:prstGeom>
        </p:spPr>
        <p:txBody>
          <a:bodyPr vert="horz" lIns="30349" tIns="30349" rIns="30349" bIns="30349" anchor="ctr">
            <a:normAutofit/>
          </a:bodyPr>
          <a:lstStyle>
            <a:lvl1pPr algn="ctr" eaLnBrk="1" latinLnBrk="0" hangingPunct="1">
              <a:defRPr kumimoji="0" sz="11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200330" y="151765"/>
            <a:ext cx="5665893" cy="503860"/>
          </a:xfrm>
          <a:prstGeom prst="rect">
            <a:avLst/>
          </a:prstGeom>
        </p:spPr>
        <p:txBody>
          <a:bodyPr vert="horz" lIns="60698" tIns="30349" rIns="60698" bIns="30349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00330" y="1011767"/>
            <a:ext cx="5665893" cy="3053512"/>
          </a:xfrm>
          <a:prstGeom prst="rect">
            <a:avLst/>
          </a:prstGeom>
        </p:spPr>
        <p:txBody>
          <a:bodyPr vert="horz" lIns="60698" tIns="30349" rIns="60698" bIns="3034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3" r:id="rId7"/>
  </p:sldLayoutIdLst>
  <p:txStyles>
    <p:titleStyle>
      <a:lvl1pPr algn="ctr" rtl="0" eaLnBrk="1" latinLnBrk="0" hangingPunct="1">
        <a:spcBef>
          <a:spcPct val="0"/>
        </a:spcBef>
        <a:buNone/>
        <a:defRPr kumimoji="0" sz="22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182094" indent="-182094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4187" indent="-182094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546281" indent="-151745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728374" indent="-151745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1300" kern="1200">
          <a:solidFill>
            <a:schemeClr val="tx2"/>
          </a:solidFill>
          <a:latin typeface="+mn-lt"/>
          <a:ea typeface="+mn-ea"/>
          <a:cs typeface="+mn-cs"/>
        </a:defRPr>
      </a:lvl4pPr>
      <a:lvl5pPr marL="910468" indent="-151745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92562" indent="-121396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74655" indent="-121396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96051" indent="-121396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578145" indent="-121396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9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542" y="2549652"/>
            <a:ext cx="4253865" cy="138499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DR. RANJITA ROY SARKAR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ASSISTANT PROFESSOR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DEPARTMENT OF GEOGRAPHY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KGTM, BAGDOGRA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771" y="447676"/>
            <a:ext cx="5165407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REGIONAL   IMBALANCES</a:t>
            </a:r>
            <a:endParaRPr lang="en-IN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1980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57150"/>
            <a:ext cx="5819775" cy="44291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76200"/>
            <a:ext cx="603885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304800"/>
            <a:ext cx="5819775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48375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48375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48375" cy="4038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48375" cy="43719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76200"/>
            <a:ext cx="5791200" cy="44767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3885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6076950" cy="40100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44767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304800"/>
            <a:ext cx="5819775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981200"/>
            <a:ext cx="3276600" cy="60007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</TotalTime>
  <Words>15</Words>
  <Application>Microsoft Office PowerPoint</Application>
  <PresentationFormat>Custom</PresentationFormat>
  <Paragraphs>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REGIONAL   IMBALANCES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  IMBALANCES</dc:title>
  <cp:lastModifiedBy>USER</cp:lastModifiedBy>
  <cp:revision>1</cp:revision>
  <dcterms:created xsi:type="dcterms:W3CDTF">2023-03-01T16:49:18Z</dcterms:created>
  <dcterms:modified xsi:type="dcterms:W3CDTF">2023-03-01T16:51:58Z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