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jpeg" ContentType="image/jpeg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viewProps.xml" ContentType="application/vnd.openxmlformats-officedocument.presentationml.viewProp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7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6070600" cy="4552950"/>
  <p:notesSz cx="6070600" cy="45529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104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.xml" Id="rId3" /><Relationship Type="http://schemas.openxmlformats.org/officeDocument/2006/relationships/presProps" Target="/ppt/presProps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tableStyles" Target="/ppt/tableStyles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theme" Target="/ppt/theme/theme1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viewProps" Target="/ppt/viewProps.xml" Id="rId22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4451773"/>
            <a:ext cx="6070600" cy="10117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5969423" y="2024"/>
            <a:ext cx="101177" cy="4552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01177" cy="4552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6070600" cy="166941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97129" y="4243350"/>
            <a:ext cx="5864200" cy="20551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0590" y="1871768"/>
            <a:ext cx="4249420" cy="1163532"/>
          </a:xfrm>
        </p:spPr>
        <p:txBody>
          <a:bodyPr/>
          <a:lstStyle>
            <a:lvl1pPr marL="0" indent="0" algn="ctr">
              <a:buNone/>
              <a:defRPr sz="1100" b="1" cap="all" spc="166" baseline="0">
                <a:solidFill>
                  <a:schemeClr val="tx2"/>
                </a:solidFill>
              </a:defRPr>
            </a:lvl1pPr>
            <a:lvl2pPr marL="303489" indent="0" algn="ctr">
              <a:buNone/>
            </a:lvl2pPr>
            <a:lvl3pPr marL="606979" indent="0" algn="ctr">
              <a:buNone/>
            </a:lvl3pPr>
            <a:lvl4pPr marL="910468" indent="0" algn="ctr">
              <a:buNone/>
            </a:lvl4pPr>
            <a:lvl5pPr marL="1213957" indent="0" algn="ctr">
              <a:buNone/>
            </a:lvl5pPr>
            <a:lvl6pPr marL="1517447" indent="0" algn="ctr">
              <a:buNone/>
            </a:lvl6pPr>
            <a:lvl7pPr marL="1820936" indent="0" algn="ctr">
              <a:buNone/>
            </a:lvl7pPr>
            <a:lvl8pPr marL="2124426" indent="0" algn="ctr">
              <a:buNone/>
            </a:lvl8pPr>
            <a:lvl9pPr marL="2427915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03200" y="1606685"/>
            <a:ext cx="586420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01176" y="101176"/>
            <a:ext cx="5864200" cy="43465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2832947" y="1404332"/>
            <a:ext cx="404707" cy="404707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2895676" y="1467061"/>
            <a:ext cx="279248" cy="27924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2883535" y="1460191"/>
            <a:ext cx="303530" cy="292991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5295" y="252941"/>
            <a:ext cx="5160010" cy="1163532"/>
          </a:xfrm>
        </p:spPr>
        <p:txBody>
          <a:bodyPr anchor="b"/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4451773"/>
            <a:ext cx="6070600" cy="10117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6070600" cy="1032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5969423" y="0"/>
            <a:ext cx="101177" cy="4552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01177" cy="4552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7129" y="4243350"/>
            <a:ext cx="5864200" cy="20551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01176" y="105224"/>
            <a:ext cx="5864200" cy="43465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832947" y="4198832"/>
            <a:ext cx="404707" cy="29299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Relationship Type="http://schemas.openxmlformats.org/officeDocument/2006/relationships/slideLayout" Target="/ppt/slideLayouts/slideLayout1.xml" Id="rId1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4451773"/>
            <a:ext cx="6070600" cy="101177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6070600" cy="92504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01177" cy="4552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5969423" y="0"/>
            <a:ext cx="101177" cy="4552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99153" y="4241178"/>
            <a:ext cx="5864200" cy="20551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3844713" y="4252198"/>
            <a:ext cx="2021510" cy="242824"/>
          </a:xfrm>
          <a:prstGeom prst="rect">
            <a:avLst/>
          </a:prstGeom>
        </p:spPr>
        <p:txBody>
          <a:bodyPr vert="horz" lIns="60698" tIns="30349" rIns="60698" bIns="30349"/>
          <a:lstStyle>
            <a:lvl1pPr algn="r" eaLnBrk="1" latinLnBrk="0" hangingPunct="1">
              <a:defRPr kumimoji="0" sz="9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02353" y="4256091"/>
            <a:ext cx="2377652" cy="242824"/>
          </a:xfrm>
          <a:prstGeom prst="rect">
            <a:avLst/>
          </a:prstGeom>
        </p:spPr>
        <p:txBody>
          <a:bodyPr vert="horz" lIns="60698" tIns="30349" rIns="60698" bIns="30349"/>
          <a:lstStyle>
            <a:lvl1pPr algn="l" eaLnBrk="1" latinLnBrk="0" hangingPunct="1">
              <a:defRPr kumimoji="0" sz="800">
                <a:solidFill>
                  <a:srgbClr val="FFFFFF"/>
                </a:solidFill>
              </a:defRPr>
            </a:lvl1pPr>
          </a:lstStyle>
          <a:p>
            <a:endParaRPr lang="en-IN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1176" y="103200"/>
            <a:ext cx="5864200" cy="43465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01176" y="847615"/>
            <a:ext cx="586420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60698" tIns="30349" rIns="60698" bIns="30349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2832947" y="634702"/>
            <a:ext cx="404707" cy="404707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2895676" y="697431"/>
            <a:ext cx="279248" cy="27924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0698" tIns="30349" rIns="60698" bIns="30349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2883535" y="690560"/>
            <a:ext cx="303530" cy="292991"/>
          </a:xfrm>
          <a:prstGeom prst="rect">
            <a:avLst/>
          </a:prstGeom>
        </p:spPr>
        <p:txBody>
          <a:bodyPr vert="horz" lIns="30349" tIns="30349" rIns="30349" bIns="30349" anchor="ctr">
            <a:normAutofit/>
          </a:bodyPr>
          <a:lstStyle>
            <a:lvl1pPr algn="ctr" eaLnBrk="1" latinLnBrk="0" hangingPunct="1">
              <a:defRPr kumimoji="0" sz="11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200330" y="151765"/>
            <a:ext cx="5665893" cy="503860"/>
          </a:xfrm>
          <a:prstGeom prst="rect">
            <a:avLst/>
          </a:prstGeom>
        </p:spPr>
        <p:txBody>
          <a:bodyPr vert="horz" lIns="60698" tIns="30349" rIns="60698" bIns="30349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00330" y="1011767"/>
            <a:ext cx="5665893" cy="3053512"/>
          </a:xfrm>
          <a:prstGeom prst="rect">
            <a:avLst/>
          </a:prstGeom>
        </p:spPr>
        <p:txBody>
          <a:bodyPr vert="horz" lIns="60698" tIns="30349" rIns="60698" bIns="30349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3" r:id="rId7"/>
  </p:sldLayoutIdLst>
  <p:txStyles>
    <p:titleStyle>
      <a:lvl1pPr algn="ctr" rtl="0" eaLnBrk="1" latinLnBrk="0" hangingPunct="1">
        <a:spcBef>
          <a:spcPct val="0"/>
        </a:spcBef>
        <a:buNone/>
        <a:defRPr kumimoji="0" sz="22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182094" indent="-182094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64187" indent="-182094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1500" kern="1200">
          <a:solidFill>
            <a:schemeClr val="tx2"/>
          </a:solidFill>
          <a:latin typeface="+mn-lt"/>
          <a:ea typeface="+mn-ea"/>
          <a:cs typeface="+mn-cs"/>
        </a:defRPr>
      </a:lvl2pPr>
      <a:lvl3pPr marL="546281" indent="-151745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728374" indent="-151745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1300" kern="1200">
          <a:solidFill>
            <a:schemeClr val="tx2"/>
          </a:solidFill>
          <a:latin typeface="+mn-lt"/>
          <a:ea typeface="+mn-ea"/>
          <a:cs typeface="+mn-cs"/>
        </a:defRPr>
      </a:lvl4pPr>
      <a:lvl5pPr marL="910468" indent="-151745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092562" indent="-121396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274655" indent="-121396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1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396051" indent="-121396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1578145" indent="-121396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9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034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069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9104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21395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5174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8209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1244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427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3.jpeg" Id="rId2" /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4.jpeg" Id="rId2" /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5.jpeg" Id="rId2" /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image" Target="/ppt/media/image6.jpeg" Id="rId2" /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7.jpeg" Id="rId2" /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8.jpeg" Id="rId2" /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image" Target="/ppt/media/image9.jpeg" Id="rId2" /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image" Target="/ppt/media/image10.jpeg" Id="rId2" /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image" Target="/ppt/media/image11.jpeg" Id="rId2" /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image" Target="/ppt/media/image12.jpeg" Id="rId2" /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image" Target="/ppt/media/image13.jpeg" Id="rId2" /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image" Target="/ppt/media/image14.jpeg" Id="rId2" /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image" Target="/ppt/media/image15.jpeg" Id="rId2" /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image" Target="/ppt/media/image16.jpeg" Id="rId2" /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image" Target="/ppt/media/image17.jpeg" Id="rId2" /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image" Target="/ppt/media/image18.jpeg" Id="rId2" /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image" Target="/ppt/media/image19.jpeg" Id="rId2" /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image" Target="/ppt/media/image20.jpeg" Id="rId2" /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9577" y="2446452"/>
            <a:ext cx="5160010" cy="607060"/>
          </a:xfrm>
          <a:prstGeom prst="rect">
            <a:avLst/>
          </a:prstGeom>
        </p:spPr>
        <p:txBody>
          <a:bodyPr lIns="60698" tIns="30349" rIns="60698" bIns="30349">
            <a:normAutofit fontScale="25000" lnSpcReduction="20000"/>
          </a:bodyPr>
          <a:lstStyle/>
          <a:p>
            <a:r>
              <a:rPr lang="en-IN" sz="7400" dirty="0"/>
              <a:t>BY</a:t>
            </a:r>
          </a:p>
          <a:p>
            <a:r>
              <a:rPr lang="en-IN" sz="7400" dirty="0"/>
              <a:t>DR RANJITA ROY SARKAR</a:t>
            </a:r>
          </a:p>
          <a:p>
            <a:r>
              <a:rPr lang="en-IN" sz="7400" dirty="0"/>
              <a:t>ASSISTANT PROFESSOR</a:t>
            </a:r>
          </a:p>
          <a:p>
            <a:r>
              <a:rPr lang="en-IN" sz="7400" dirty="0"/>
              <a:t>DEPARTMENT OF GEOGRAPHY</a:t>
            </a:r>
          </a:p>
          <a:p>
            <a:r>
              <a:rPr lang="en-IN" sz="7400" dirty="0"/>
              <a:t>KGTM, BAGDOGRA</a:t>
            </a:r>
          </a:p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295" y="698900"/>
            <a:ext cx="5160010" cy="1691399"/>
          </a:xfrm>
        </p:spPr>
        <p:txBody>
          <a:bodyPr>
            <a:normAutofit fontScale="90000"/>
          </a:bodyPr>
          <a:lstStyle/>
          <a:p>
            <a:r>
              <a:rPr lang="en-IN" dirty="0"/>
              <a:t>FACTORS , CONSEQUENCES AND MANAGEMENT </a:t>
            </a:r>
            <a:br>
              <a:rPr lang="en-IN" dirty="0"/>
            </a:br>
            <a:r>
              <a:rPr lang="en-IN" dirty="0"/>
              <a:t>OF</a:t>
            </a:r>
            <a:br>
              <a:rPr lang="en-IN" dirty="0"/>
            </a:br>
            <a:r>
              <a:rPr lang="en-IN" dirty="0"/>
              <a:t>LANDSLIDE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95275"/>
            <a:ext cx="6076950" cy="42576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47625"/>
            <a:ext cx="5867400" cy="43719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228600"/>
            <a:ext cx="5715000" cy="40481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94360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52400"/>
            <a:ext cx="5953125" cy="4267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95275"/>
            <a:ext cx="5953125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875" y="295275"/>
            <a:ext cx="5724525" cy="38957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304800"/>
            <a:ext cx="592455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0"/>
            <a:ext cx="5638800" cy="4495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275" y="295275"/>
            <a:ext cx="5343525" cy="38195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381000"/>
            <a:ext cx="533400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875" y="142875"/>
            <a:ext cx="5657850" cy="38195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"/>
            <a:ext cx="556260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275" y="0"/>
            <a:ext cx="5648325" cy="44291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142875"/>
            <a:ext cx="5648325" cy="42767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0975" y="228600"/>
            <a:ext cx="5762625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0"/>
            <a:ext cx="5486400" cy="419100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18</Words>
  <Application>Microsoft Office PowerPoint</Application>
  <PresentationFormat>Custom</PresentationFormat>
  <Paragraphs>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Civic</vt:lpstr>
      <vt:lpstr>FACTORS , CONSEQUENCES AND MANAGEMENT  OF LANDSLIDE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FACTORS , CONSEQUENCES AND MANAGEMENT  OF LANDSLIDE</dc:title>
  <cp:lastModifiedBy>USER</cp:lastModifiedBy>
  <cp:revision>1</cp:revision>
  <dcterms:created xsi:type="dcterms:W3CDTF">2023-03-01T08:17:19Z</dcterms:created>
  <dcterms:modified xsi:type="dcterms:W3CDTF">2023-03-01T08:18:39Z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2023-03-01T00:00:00Z</vt:filetime>
  </property>
  <property fmtid="{D5CDD505-2E9C-101B-9397-08002B2CF9AE}" pid="3" name="LastSaved">
    <vt:filetime>2023-03-01T00:00:00Z</vt:filetime>
  </property>
</Properties>
</file>