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6070600" cy="3422650"/>
  <p:notesSz cx="6070600" cy="34226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40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ableStyles" Target="/ppt/tableStyles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theme" Target="/ppt/theme/theme1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viewProps" Target="/ppt/view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presProps" Target="/ppt/presProps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80181" y="684530"/>
            <a:ext cx="5463540" cy="912707"/>
          </a:xfrm>
        </p:spPr>
        <p:txBody>
          <a:bodyPr vert="horz" lIns="27121" tIns="0" rIns="27121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2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0590" y="1662764"/>
            <a:ext cx="4249420" cy="87467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271211" indent="0" algn="ctr">
              <a:buNone/>
            </a:lvl2pPr>
            <a:lvl3pPr marL="542422" indent="0" algn="ctr">
              <a:buNone/>
            </a:lvl3pPr>
            <a:lvl4pPr marL="813633" indent="0" algn="ctr">
              <a:buNone/>
            </a:lvl4pPr>
            <a:lvl5pPr marL="1084844" indent="0" algn="ctr">
              <a:buNone/>
            </a:lvl5pPr>
            <a:lvl6pPr marL="1356055" indent="0" algn="ctr">
              <a:buNone/>
            </a:lvl6pPr>
            <a:lvl7pPr marL="1627266" indent="0" algn="ctr">
              <a:buNone/>
            </a:lvl7pPr>
            <a:lvl8pPr marL="1898477" indent="0" algn="ctr">
              <a:buNone/>
            </a:lvl8pPr>
            <a:lvl9pPr marL="216968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3530" y="137065"/>
            <a:ext cx="5463540" cy="570442"/>
          </a:xfrm>
          <a:prstGeom prst="rect">
            <a:avLst/>
          </a:prstGeom>
        </p:spPr>
        <p:txBody>
          <a:bodyPr vert="horz" lIns="54242" tIns="27121" rIns="54242" bIns="27121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3530" y="798618"/>
            <a:ext cx="5463540" cy="2350220"/>
          </a:xfrm>
          <a:prstGeom prst="rect">
            <a:avLst/>
          </a:prstGeom>
        </p:spPr>
        <p:txBody>
          <a:bodyPr vert="horz" lIns="54242" tIns="27121" rIns="54242" bIns="2712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03530" y="3202397"/>
            <a:ext cx="1416473" cy="182224"/>
          </a:xfrm>
          <a:prstGeom prst="rect">
            <a:avLst/>
          </a:prstGeom>
        </p:spPr>
        <p:txBody>
          <a:bodyPr vert="horz" lIns="54242" tIns="27121" rIns="54242" bIns="27121" anchor="b"/>
          <a:lstStyle>
            <a:lvl1pPr algn="l" eaLnBrk="1" latinLnBrk="0" hangingPunct="1">
              <a:defRPr kumimoji="0" sz="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074122" y="3202397"/>
            <a:ext cx="1922357" cy="182224"/>
          </a:xfrm>
          <a:prstGeom prst="rect">
            <a:avLst/>
          </a:prstGeom>
        </p:spPr>
        <p:txBody>
          <a:bodyPr vert="horz" lIns="54242" tIns="27121" rIns="54242" bIns="27121" anchor="b"/>
          <a:lstStyle>
            <a:lvl1pPr algn="ctr" eaLnBrk="1" latinLnBrk="0" hangingPunct="1">
              <a:defRPr kumimoji="0" sz="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261187" y="3202397"/>
            <a:ext cx="505883" cy="182224"/>
          </a:xfrm>
          <a:prstGeom prst="rect">
            <a:avLst/>
          </a:prstGeom>
        </p:spPr>
        <p:txBody>
          <a:bodyPr vert="horz" lIns="0" tIns="27121" rIns="0" bIns="27121" anchor="b"/>
          <a:lstStyle>
            <a:lvl1pPr algn="r" eaLnBrk="1" latinLnBrk="0" hangingPunct="1">
              <a:defRPr kumimoji="0" sz="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algn="ctr" rtl="0" eaLnBrk="1" latinLnBrk="0" hangingPunct="1">
        <a:spcBef>
          <a:spcPct val="0"/>
        </a:spcBef>
        <a:buNone/>
        <a:defRPr kumimoji="0" sz="24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25453" indent="-24409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515301" indent="-168151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72603" indent="-135606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02785" indent="-108484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16693" indent="-108484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6875" indent="-108484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166207" indent="-10848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540" indent="-10848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404873" indent="-10848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71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542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8136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084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3560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6272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8984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169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295" y="273833"/>
            <a:ext cx="5160010" cy="1523059"/>
          </a:xfrm>
        </p:spPr>
        <p:txBody>
          <a:bodyPr>
            <a:normAutofit fontScale="90000"/>
          </a:bodyPr>
          <a:lstStyle/>
          <a:p>
            <a:r>
              <a:rPr lang="en-IN" sz="2800" dirty="0"/>
              <a:t>HUMAN INDUCED DISASTER:</a:t>
            </a:r>
            <a:br>
              <a:rPr lang="en-IN" sz="2800" dirty="0"/>
            </a:br>
            <a:r>
              <a:rPr lang="en-IN" sz="2800" dirty="0"/>
              <a:t>INDUSTRIAL ACCIDENT  HAZARD</a:t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0590" y="1567576"/>
            <a:ext cx="4249420" cy="1246603"/>
          </a:xfrm>
          <a:prstGeom prst="rect">
            <a:avLst/>
          </a:prstGeom>
        </p:spPr>
        <p:txBody>
          <a:bodyPr lIns="54242" tIns="27121" rIns="54242" bIns="27121">
            <a:normAutofit fontScale="92500" lnSpcReduction="20000"/>
          </a:bodyPr>
          <a:lstStyle/>
          <a:p>
            <a:r>
              <a:rPr lang="en-IN" b="1" dirty="0"/>
              <a:t>BY</a:t>
            </a:r>
          </a:p>
          <a:p>
            <a:r>
              <a:rPr lang="en-IN" b="1" dirty="0"/>
              <a:t>DR RANJITA ROY SARKAR</a:t>
            </a:r>
          </a:p>
          <a:p>
            <a:r>
              <a:rPr lang="en-IN" b="1" dirty="0"/>
              <a:t>ASSISTANT PROFESSOR</a:t>
            </a:r>
          </a:p>
          <a:p>
            <a:r>
              <a:rPr lang="en-IN" b="1" dirty="0"/>
              <a:t>DEPARTMENT OF GEOGRAPHY</a:t>
            </a:r>
          </a:p>
          <a:p>
            <a:r>
              <a:rPr lang="en-IN" b="1" dirty="0"/>
              <a:t>KGTM, BAGDOGRA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0575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2099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23622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</TotalTime>
  <Words>17</Words>
  <Application>Microsoft Office PowerPoint</Application>
  <PresentationFormat>Custom</PresentationFormat>
  <Paragraphs>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HUMAN INDUCED DISASTER: INDUSTRIAL ACCIDENT  HAZARD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INDUCED DISASTER: INDUSTRIAL ACCIDENT  HAZARD </dc:title>
  <cp:lastModifiedBy>USER</cp:lastModifiedBy>
  <cp:revision>1</cp:revision>
  <dcterms:created xsi:type="dcterms:W3CDTF">2023-03-01T08:07:46Z</dcterms:created>
  <dcterms:modified xsi:type="dcterms:W3CDTF">2023-03-01T08:16:51Z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