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jpeg" ContentType="image/jpeg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viewProps.xml" ContentType="application/vnd.openxmlformats-officedocument.presentationml.viewProp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7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6070600" cy="4552950"/>
  <p:notesSz cx="6070600" cy="45529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10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.xml" Id="rId3" /><Relationship Type="http://schemas.openxmlformats.org/officeDocument/2006/relationships/presProps" Target="/ppt/presProps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tableStyles" Target="/ppt/tableStyle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theme" Target="/ppt/theme/theme1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viewProps" Target="/ppt/viewProps.xml" Id="rId22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09271" y="97130"/>
            <a:ext cx="5852058" cy="1663344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8200" y="252942"/>
            <a:ext cx="5463540" cy="1467062"/>
          </a:xfrm>
        </p:spPr>
        <p:txBody>
          <a:bodyPr lIns="30349" rIns="151745" anchor="b">
            <a:normAutofit/>
          </a:bodyPr>
          <a:lstStyle>
            <a:lvl1pPr marL="0" algn="r">
              <a:defRPr sz="32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16474" y="1871768"/>
            <a:ext cx="4355266" cy="1163532"/>
          </a:xfrm>
        </p:spPr>
        <p:txBody>
          <a:bodyPr lIns="30349" rIns="163884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303489" indent="0" algn="ctr">
              <a:buNone/>
            </a:lvl2pPr>
            <a:lvl3pPr marL="606979" indent="0" algn="ctr">
              <a:buNone/>
            </a:lvl3pPr>
            <a:lvl4pPr marL="910468" indent="0" algn="ctr">
              <a:buNone/>
            </a:lvl4pPr>
            <a:lvl5pPr marL="1213957" indent="0" algn="ctr">
              <a:buNone/>
            </a:lvl5pPr>
            <a:lvl6pPr marL="1517447" indent="0" algn="ctr">
              <a:buNone/>
            </a:lvl6pPr>
            <a:lvl7pPr marL="1820936" indent="0" algn="ctr">
              <a:buNone/>
            </a:lvl7pPr>
            <a:lvl8pPr marL="2124426" indent="0" algn="ctr">
              <a:buNone/>
            </a:lvl8pPr>
            <a:lvl9pPr marL="2427915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3692949" y="4321255"/>
            <a:ext cx="1993180" cy="182118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5735304" y="4321255"/>
            <a:ext cx="308236" cy="18211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062355" y="4321255"/>
            <a:ext cx="2594122" cy="182118"/>
          </a:xfrm>
        </p:spPr>
        <p:txBody>
          <a:bodyPr vert="horz" rtlCol="0"/>
          <a:lstStyle>
            <a:extLst/>
          </a:lstStyle>
          <a:p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Relationship Type="http://schemas.openxmlformats.org/officeDocument/2006/relationships/slideLayout" Target="/ppt/slideLayouts/slideLayout1.xml" Id="rId1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09271" y="97648"/>
            <a:ext cx="5849423" cy="4358691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60002" y="4249420"/>
            <a:ext cx="2796475" cy="182118"/>
          </a:xfrm>
          <a:prstGeom prst="rect">
            <a:avLst/>
          </a:prstGeom>
        </p:spPr>
        <p:txBody>
          <a:bodyPr lIns="60698" tIns="30349" rIns="60698" bIns="30349"/>
          <a:lstStyle>
            <a:lvl1pPr algn="r" eaLnBrk="1" latinLnBrk="0" hangingPunct="1">
              <a:defRPr kumimoji="0" sz="9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3692949" y="4249420"/>
            <a:ext cx="1993180" cy="182118"/>
          </a:xfrm>
          <a:prstGeom prst="rect">
            <a:avLst/>
          </a:prstGeom>
        </p:spPr>
        <p:txBody>
          <a:bodyPr lIns="60698" tIns="30349" rIns="60698" bIns="30349"/>
          <a:lstStyle>
            <a:lvl1pPr algn="l" eaLnBrk="1" latinLnBrk="0" hangingPunct="1">
              <a:defRPr kumimoji="0" sz="9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35304" y="4324949"/>
            <a:ext cx="308236" cy="182118"/>
          </a:xfrm>
          <a:prstGeom prst="rect">
            <a:avLst/>
          </a:prstGeom>
        </p:spPr>
        <p:txBody>
          <a:bodyPr lIns="60698" tIns="30349" rIns="60698" bIns="30349" anchor="ctr"/>
          <a:lstStyle>
            <a:lvl1pPr algn="r" eaLnBrk="1" latinLnBrk="0" hangingPunct="1">
              <a:defRPr kumimoji="0" sz="11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3530" y="168320"/>
            <a:ext cx="5463540" cy="758825"/>
          </a:xfrm>
          <a:prstGeom prst="rect">
            <a:avLst/>
          </a:prstGeom>
        </p:spPr>
        <p:txBody>
          <a:bodyPr lIns="60698" tIns="30349" rIns="60698" bIns="30349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3530" y="1092918"/>
            <a:ext cx="5463540" cy="3004947"/>
          </a:xfrm>
          <a:prstGeom prst="rect">
            <a:avLst/>
          </a:prstGeom>
        </p:spPr>
        <p:txBody>
          <a:bodyPr lIns="60698" tIns="30349" rIns="60698" bIns="30349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73" r:id="rId7"/>
  </p:sldLayoutIdLst>
  <p:txStyles>
    <p:titleStyle>
      <a:lvl1pPr marL="36419" algn="r" rtl="0" eaLnBrk="1" latinLnBrk="0" hangingPunct="1">
        <a:spcBef>
          <a:spcPct val="0"/>
        </a:spcBef>
        <a:buNone/>
        <a:defRPr kumimoji="0" sz="31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193896" indent="-193896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24885" indent="-151745" algn="l" rtl="0" eaLnBrk="1" latinLnBrk="0" hangingPunct="1">
        <a:spcBef>
          <a:spcPts val="266"/>
        </a:spcBef>
        <a:buClr>
          <a:schemeClr val="accent2"/>
        </a:buClr>
        <a:buSzPct val="90000"/>
        <a:buFontTx/>
        <a:buChar char="•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546281" indent="-127466" algn="l" rtl="0" eaLnBrk="1" latinLnBrk="0" hangingPunct="1">
        <a:spcBef>
          <a:spcPts val="266"/>
        </a:spcBef>
        <a:buClr>
          <a:schemeClr val="accent3"/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667677" indent="-121396" algn="l" rtl="0" eaLnBrk="1" latinLnBrk="0" hangingPunct="1">
        <a:spcBef>
          <a:spcPts val="266"/>
        </a:spcBef>
        <a:buClr>
          <a:schemeClr val="accent3"/>
        </a:buClr>
        <a:buSzPct val="100000"/>
        <a:buFont typeface="Wingdings 2"/>
        <a:buChar char="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789072" indent="-121396" algn="l" rtl="0" eaLnBrk="1" latinLnBrk="0" hangingPunct="1">
        <a:spcBef>
          <a:spcPts val="266"/>
        </a:spcBef>
        <a:buClr>
          <a:schemeClr val="accent3"/>
        </a:buClr>
        <a:buSzPct val="100000"/>
        <a:buFont typeface="Wingdings 2"/>
        <a:buChar char="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910468" indent="-115326" algn="l" rtl="0" eaLnBrk="1" latinLnBrk="0" hangingPunct="1">
        <a:spcBef>
          <a:spcPts val="266"/>
        </a:spcBef>
        <a:buClr>
          <a:schemeClr val="accent4"/>
        </a:buClr>
        <a:buFont typeface="Wingdings 2"/>
        <a:buChar char="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031864" indent="-115326" algn="l" rtl="0" eaLnBrk="1" latinLnBrk="0" hangingPunct="1">
        <a:spcBef>
          <a:spcPts val="266"/>
        </a:spcBef>
        <a:buClr>
          <a:schemeClr val="accent4"/>
        </a:buClr>
        <a:buFont typeface="Wingdings 2"/>
        <a:buChar char=""/>
        <a:defRPr kumimoji="0" sz="11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153260" indent="-115326" algn="l" rtl="0" eaLnBrk="1" latinLnBrk="0" hangingPunct="1">
        <a:spcBef>
          <a:spcPts val="266"/>
        </a:spcBef>
        <a:buClr>
          <a:schemeClr val="accent4"/>
        </a:buClr>
        <a:buFont typeface="Wingdings 2"/>
        <a:buChar char=""/>
        <a:defRPr kumimoji="0" sz="11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274655" indent="-115326" algn="l" rtl="0" eaLnBrk="1" latinLnBrk="0" hangingPunct="1">
        <a:spcBef>
          <a:spcPts val="266"/>
        </a:spcBef>
        <a:buClr>
          <a:schemeClr val="accent4"/>
        </a:buClr>
        <a:buFont typeface="Wingdings 2"/>
        <a:buChar char=""/>
        <a:defRPr kumimoji="0" sz="11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034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069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9104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21395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5174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8209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1244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427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3.jpeg" Id="rId2" /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4.jpeg" Id="rId2" /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image" Target="/ppt/media/image5.jpeg" Id="rId2" /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6.jpeg" Id="rId2" /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7.jpeg" Id="rId2" /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image" Target="/ppt/media/image8.jpeg" Id="rId2" /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image" Target="/ppt/media/image9.jpeg" Id="rId2" /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10.jpeg" Id="rId2" /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image" Target="/ppt/media/image11.jpeg" Id="rId2" /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12.jpeg" Id="rId2" /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image" Target="/ppt/media/image13.jpeg" Id="rId2" /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image" Target="/ppt/media/image14.jpeg" Id="rId2" /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image" Target="/ppt/media/image15.jpeg" Id="rId2" /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image" Target="/ppt/media/image16.jpeg" Id="rId2" /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image" Target="/ppt/media/image17.jpeg" Id="rId2" /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image" Target="/ppt/media/image18.jpeg" Id="rId2" /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image" Target="/ppt/media/image19.jpeg" Id="rId2" /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295" y="268653"/>
            <a:ext cx="5160010" cy="2121647"/>
          </a:xfrm>
        </p:spPr>
        <p:txBody>
          <a:bodyPr>
            <a:normAutofit fontScale="90000"/>
          </a:bodyPr>
          <a:lstStyle/>
          <a:p>
            <a:r>
              <a:rPr lang="en-IN" dirty="0"/>
              <a:t>FACTORS , CONSEQUENCES AND MANAGEMENT </a:t>
            </a:r>
            <a:br>
              <a:rPr lang="en-IN" dirty="0"/>
            </a:br>
            <a:r>
              <a:rPr lang="en-IN" dirty="0"/>
              <a:t>OF</a:t>
            </a:r>
            <a:br>
              <a:rPr lang="en-IN" dirty="0"/>
            </a:br>
            <a:r>
              <a:rPr lang="en-IN" dirty="0"/>
              <a:t>FLOOD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0590" y="2580005"/>
            <a:ext cx="4249420" cy="1513072"/>
          </a:xfrm>
          <a:prstGeom prst="rect">
            <a:avLst/>
          </a:prstGeom>
        </p:spPr>
        <p:txBody>
          <a:bodyPr lIns="60698" tIns="30349" rIns="60698" bIns="30349">
            <a:noAutofit/>
          </a:bodyPr>
          <a:lstStyle/>
          <a:p>
            <a:r>
              <a:rPr lang="en-IN" sz="1600" dirty="0"/>
              <a:t>BY</a:t>
            </a:r>
          </a:p>
          <a:p>
            <a:r>
              <a:rPr lang="en-IN" sz="1600" dirty="0"/>
              <a:t>DR RANJITA ROY SARKAR</a:t>
            </a:r>
          </a:p>
          <a:p>
            <a:r>
              <a:rPr lang="en-IN" sz="1600" dirty="0"/>
              <a:t>ASSISTANT PROFESSOR</a:t>
            </a:r>
          </a:p>
          <a:p>
            <a:r>
              <a:rPr lang="en-IN" sz="1600" dirty="0"/>
              <a:t>DEPARTMENT OF GEOGRAPHY</a:t>
            </a:r>
          </a:p>
          <a:p>
            <a:r>
              <a:rPr lang="en-IN" sz="1600" dirty="0"/>
              <a:t>KGTM, BAGDOGRA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</TotalTime>
  <Words>18</Words>
  <Application>Microsoft Office PowerPoint</Application>
  <PresentationFormat>Custom</PresentationFormat>
  <Paragraphs>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Foundry</vt:lpstr>
      <vt:lpstr>FACTORS , CONSEQUENCES AND MANAGEMENT  OF FLOOD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FACTORS , CONSEQUENCES AND MANAGEMENT  OF FLOOD</dc:title>
  <cp:lastModifiedBy>USER</cp:lastModifiedBy>
  <cp:revision>1</cp:revision>
  <dcterms:created xsi:type="dcterms:W3CDTF">2023-03-01T08:01:17Z</dcterms:created>
  <dcterms:modified xsi:type="dcterms:W3CDTF">2023-03-01T08:06:57Z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2023-03-01T00:00:00Z</vt:filetime>
  </property>
  <property fmtid="{D5CDD505-2E9C-101B-9397-08002B2CF9AE}" pid="3" name="LastSaved">
    <vt:filetime>2023-03-01T00:00:00Z</vt:filetime>
  </property>
</Properties>
</file>