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6070600" cy="3422650"/>
  <p:notesSz cx="6070600" cy="34226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-40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viewProps" Target="/ppt/viewProps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presProps" Target="/ppt/pres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tableStyles" Target="/ppt/tableStyles.xml" Id="rId31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slide" Target="/ppt/slides/slide26.xml" Id="rId27" /><Relationship Type="http://schemas.openxmlformats.org/officeDocument/2006/relationships/theme" Target="/ppt/theme/theme1.xml" Id="rId3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6" /><Relationship Type="http://schemas.openxmlformats.org/officeDocument/2006/relationships/slideLayout" Target="/ppt/slideLayouts/slideLayout5.xml" Id="rId5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47" y="136906"/>
            <a:ext cx="5469255" cy="547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3847" y="787209"/>
            <a:ext cx="5469255" cy="225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66163" y="3183064"/>
            <a:ext cx="1944624" cy="171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3847" y="3183064"/>
            <a:ext cx="1397698" cy="171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75404" y="3183064"/>
            <a:ext cx="1397698" cy="1711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1.jpeg" Id="rId2" /><Relationship Type="http://schemas.openxmlformats.org/officeDocument/2006/relationships/slideLayout" Target="/ppt/slideLayouts/slideLayout5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slideLayout" Target="/ppt/slideLayouts/slideLayout5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5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5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5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5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5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5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5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5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5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5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5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5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5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5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5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5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5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image" Target="/ppt/media/image20.jpeg" Id="rId2" /><Relationship Type="http://schemas.openxmlformats.org/officeDocument/2006/relationships/slideLayout" Target="/ppt/slideLayouts/slideLayout5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image" Target="/ppt/media/image21.jpeg" Id="rId2" /><Relationship Type="http://schemas.openxmlformats.org/officeDocument/2006/relationships/slideLayout" Target="/ppt/slideLayouts/slideLayout5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image" Target="/ppt/media/image22.jpeg" Id="rId2" /><Relationship Type="http://schemas.openxmlformats.org/officeDocument/2006/relationships/slideLayout" Target="/ppt/slideLayouts/slideLayout5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image" Target="/ppt/media/image23.jpeg" Id="rId2" /><Relationship Type="http://schemas.openxmlformats.org/officeDocument/2006/relationships/slideLayout" Target="/ppt/slideLayouts/slideLayout5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image" Target="/ppt/media/image24.jpeg" Id="rId2" /><Relationship Type="http://schemas.openxmlformats.org/officeDocument/2006/relationships/slideLayout" Target="/ppt/slideLayouts/slideLayout5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image" Target="/ppt/media/image25.jpeg" Id="rId2" /><Relationship Type="http://schemas.openxmlformats.org/officeDocument/2006/relationships/slideLayout" Target="/ppt/slideLayouts/slideLayout5.xml" Id="rI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image" Target="/ppt/media/image26.jpeg" Id="rId2" /><Relationship Type="http://schemas.openxmlformats.org/officeDocument/2006/relationships/slideLayout" Target="/ppt/slideLayouts/slideLayout5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0600" cy="3422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68500" y="2092325"/>
            <a:ext cx="3124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/>
          </a:p>
          <a:p>
            <a:r>
              <a:rPr lang="en-US" sz="1600" dirty="0" smtClean="0"/>
              <a:t>                    </a:t>
            </a:r>
            <a:r>
              <a:rPr lang="en-US" sz="1600" b="1" dirty="0" smtClean="0"/>
              <a:t>BY</a:t>
            </a:r>
          </a:p>
          <a:p>
            <a:r>
              <a:rPr lang="en-US" sz="1600" b="1" dirty="0" smtClean="0"/>
              <a:t>DR RANJITA ROY SARKAR</a:t>
            </a:r>
          </a:p>
          <a:p>
            <a:r>
              <a:rPr lang="en-US" sz="1600" b="1" dirty="0" smtClean="0"/>
              <a:t>ASSISTANT PROFESSOR</a:t>
            </a:r>
          </a:p>
          <a:p>
            <a:r>
              <a:rPr lang="en-US" sz="1600" b="1" dirty="0" smtClean="0"/>
              <a:t>KGTM, BAGDOGRA</a:t>
            </a:r>
            <a:endParaRPr lang="en-IN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11</Words>
  <Application>Microsoft Office PowerPoint</Application>
  <PresentationFormat>Custom</PresentationFormat>
  <Paragraphs>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USER</cp:lastModifiedBy>
  <cp:revision>1</cp:revision>
  <dcterms:created xsi:type="dcterms:W3CDTF">2023-03-01T07:48:13Z</dcterms:created>
  <dcterms:modified xsi:type="dcterms:W3CDTF">2023-03-01T07:59:49Z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