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.xml" Id="rId3" /><Relationship Type="http://schemas.openxmlformats.org/officeDocument/2006/relationships/theme" Target="/ppt/theme/theme1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viewProps" Target="/ppt/viewProps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9.xml" Id="rId10" /><Relationship Type="http://schemas.openxmlformats.org/officeDocument/2006/relationships/presProps" Target="/ppt/presProps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tableStyles" Target="/ppt/tableStyles.xml" Id="rId2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6070599" cy="3409355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698" tIns="30349" rIns="60698" bIns="30349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295" y="2227910"/>
            <a:ext cx="5362363" cy="1110920"/>
          </a:xfrm>
        </p:spPr>
        <p:txBody>
          <a:bodyPr vert="horz" lIns="60698" tIns="0" rIns="30349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31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5295" y="1214120"/>
            <a:ext cx="5362363" cy="995578"/>
          </a:xfrm>
        </p:spPr>
        <p:txBody>
          <a:bodyPr lIns="78907" tIns="0" rIns="30349" bIns="0" anchor="b"/>
          <a:lstStyle>
            <a:lvl1pPr marL="0" indent="0" algn="l">
              <a:buNone/>
              <a:defRPr sz="1300">
                <a:solidFill>
                  <a:srgbClr val="FFFFFF"/>
                </a:solidFill>
              </a:defRPr>
            </a:lvl1pPr>
            <a:lvl2pPr marL="3034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69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0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3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17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0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24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27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0" y="3404644"/>
            <a:ext cx="6070600" cy="30353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698" tIns="30349" rIns="60698" bIns="30349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953275"/>
            <a:ext cx="6070600" cy="30353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698" tIns="30349" rIns="60698" bIns="30349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6070599" cy="951839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698" tIns="30349" rIns="60698" bIns="30349"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530" y="101177"/>
            <a:ext cx="5463540" cy="830566"/>
          </a:xfrm>
          <a:prstGeom prst="rect">
            <a:avLst/>
          </a:prstGeom>
        </p:spPr>
        <p:txBody>
          <a:bodyPr vert="horz" lIns="60698" tIns="30349" rIns="30349" bIns="30349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530" y="1178530"/>
            <a:ext cx="5463540" cy="3070890"/>
          </a:xfrm>
          <a:prstGeom prst="rect">
            <a:avLst/>
          </a:prstGeom>
        </p:spPr>
        <p:txBody>
          <a:bodyPr vert="horz" lIns="36419" tIns="60698" rIns="60698" bIns="30349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3530" y="4300008"/>
            <a:ext cx="1416473" cy="182118"/>
          </a:xfrm>
          <a:prstGeom prst="rect">
            <a:avLst/>
          </a:prstGeom>
        </p:spPr>
        <p:txBody>
          <a:bodyPr vert="horz" lIns="72837" tIns="30349" rIns="30349" bIns="0" rtlCol="0" anchor="b"/>
          <a:lstStyle>
            <a:lvl1pPr algn="l" eaLnBrk="1" latinLnBrk="0" hangingPunct="1">
              <a:defRPr kumimoji="0" sz="8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3063" y="4300008"/>
            <a:ext cx="3656513" cy="182118"/>
          </a:xfrm>
          <a:prstGeom prst="rect">
            <a:avLst/>
          </a:prstGeom>
        </p:spPr>
        <p:txBody>
          <a:bodyPr vert="horz" lIns="30349" tIns="30349" rIns="30349" bIns="0" rtlCol="0" anchor="b"/>
          <a:lstStyle>
            <a:lvl1pPr algn="l" eaLnBrk="1" latinLnBrk="0" hangingPunct="1">
              <a:defRPr kumimoji="0" sz="8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46807" y="4300008"/>
            <a:ext cx="487204" cy="182118"/>
          </a:xfrm>
          <a:prstGeom prst="rect">
            <a:avLst/>
          </a:prstGeom>
        </p:spPr>
        <p:txBody>
          <a:bodyPr vert="horz" lIns="60698" tIns="30349" rIns="60698" bIns="0" rtlCol="0" anchor="b"/>
          <a:lstStyle>
            <a:lvl1pPr algn="r" eaLnBrk="1" latinLnBrk="0" hangingPunct="1">
              <a:defRPr kumimoji="0" sz="8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5" r:id="rId7"/>
  </p:sldLayoutIdLst>
  <p:txStyles>
    <p:titleStyle>
      <a:lvl1pPr algn="l" rtl="0" eaLnBrk="1" latinLnBrk="0" hangingPunct="1">
        <a:spcBef>
          <a:spcPct val="0"/>
        </a:spcBef>
        <a:buNone/>
        <a:defRPr kumimoji="0" sz="30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291350" indent="-212443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85583" indent="-182094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61607" indent="-151745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7282" indent="-121396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946887" indent="-121396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13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080422" indent="-121396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213957" indent="-121396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347493" indent="-121396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481028" indent="-121396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301" y="676274"/>
            <a:ext cx="5252878" cy="1720025"/>
          </a:xfrm>
        </p:spPr>
        <p:txBody>
          <a:bodyPr/>
          <a:lstStyle/>
          <a:p>
            <a:r>
              <a:rPr lang="en-US" sz="3200" dirty="0" smtClean="0"/>
              <a:t>CONCEPT AND NEED OF REGIONAL PLANNING</a:t>
            </a:r>
            <a:endParaRPr lang="en-IN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542" y="2549652"/>
            <a:ext cx="4253865" cy="869823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DR. RANJITA ROY SARKAR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ASSISTANT PROFESSOR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DEPARTMENT OF GEOGRAPHY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KGTM, BAGDOGRA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</TotalTime>
  <Words>19</Words>
  <Application>Microsoft Office PowerPoint</Application>
  <PresentationFormat>Custom</PresentationFormat>
  <Paragraphs>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Module</vt:lpstr>
      <vt:lpstr>CONCEPT AND NEED OF REGIONAL PLANNING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AND NEED OF REGIONAL PLANNING</dc:title>
  <cp:lastModifiedBy>USER</cp:lastModifiedBy>
  <cp:revision>1</cp:revision>
  <dcterms:created xsi:type="dcterms:W3CDTF">2023-03-01T16:44:02Z</dcterms:created>
  <dcterms:modified xsi:type="dcterms:W3CDTF">2023-03-01T16:47:00Z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