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jpeg" ContentType="image/jpeg"/>
  <Default Extension="pptx" ContentType="application/vnd.openxmlformats-officedocument.presentationml.presentation"/>
  <Default Extension="vml" ContentType="application/vnd.openxmlformats-officedocument.vmlDrawing"/>
  <Default Extension="emf" ContentType="image/x-emf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38.xml" ContentType="application/vnd.openxmlformats-officedocument.presentationml.slide+xml"/>
  <Override PartName="/ppt/slides/slide20.xml" ContentType="application/vnd.openxmlformats-officedocument.presentationml.slide+xml"/>
  <Override PartName="/ppt/slides/slide33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slides/slide49.xml" ContentType="application/vnd.openxmlformats-officedocument.presentationml.slide+xml"/>
  <Override PartName="/ppt/slides/slide54.xml" ContentType="application/vnd.openxmlformats-officedocument.presentationml.slide+xml"/>
  <Override PartName="/ppt/slides/slide62.xml" ContentType="application/vnd.openxmlformats-officedocument.presentationml.slide+xml"/>
  <Override PartName="/ppt/slides/slide67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8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6.xml" ContentType="application/vnd.openxmlformats-officedocument.presentationml.slide+xml"/>
  <Override PartName="/ppt/slides/slide39.xml" ContentType="application/vnd.openxmlformats-officedocument.presentationml.slide+xml"/>
  <Override PartName="/ppt/slides/slide44.xml" ContentType="application/vnd.openxmlformats-officedocument.presentationml.slide+xml"/>
  <Override PartName="/ppt/slides/slide52.xml" ContentType="application/vnd.openxmlformats-officedocument.presentationml.slide+xml"/>
  <Override PartName="/ppt/slides/slide57.xml" ContentType="application/vnd.openxmlformats-officedocument.presentationml.slide+xml"/>
  <Override PartName="/ppt/slides/slide65.xml" ContentType="application/vnd.openxmlformats-officedocument.presentationml.slide+xml"/>
  <Override PartName="/ppt/tableStyles.xml" ContentType="application/vnd.openxmlformats-officedocument.presentationml.tableStyle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48.xml" ContentType="application/vnd.openxmlformats-officedocument.presentationml.slide+xml"/>
  <Override PartName="/ppt/slides/slide56.xml" ContentType="application/vnd.openxmlformats-officedocument.presentationml.slide+xml"/>
  <Override PartName="/ppt/slides/slide60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0.xml" ContentType="application/vnd.openxmlformats-officedocument.presentationml.slide+xml"/>
  <Override PartName="/ppt/slides/slide43.xml" ContentType="application/vnd.openxmlformats-officedocument.presentationml.slide+xml"/>
  <Override PartName="/ppt/slides/slide51.xml" ContentType="application/vnd.openxmlformats-officedocument.presentationml.slide+xml"/>
  <Override PartName="/ppt/slides/slide59.xml" ContentType="application/vnd.openxmlformats-officedocument.presentationml.slide+xml"/>
  <Override PartName="/ppt/slides/slide64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26.xml" ContentType="application/vnd.openxmlformats-officedocument.presentationml.slide+xml"/>
  <Override PartName="/ppt/slides/slide29.xml" ContentType="application/vnd.openxmlformats-officedocument.presentationml.slide+xml"/>
  <Override PartName="/ppt/slides/slide34.xml" ContentType="application/vnd.openxmlformats-officedocument.presentationml.slide+xml"/>
  <Override PartName="/ppt/slides/slide42.xml" ContentType="application/vnd.openxmlformats-officedocument.presentationml.slide+xml"/>
  <Override PartName="/ppt/slides/slide47.xml" ContentType="application/vnd.openxmlformats-officedocument.presentationml.slide+xml"/>
  <Override PartName="/ppt/slides/slide55.xml" ContentType="application/vnd.openxmlformats-officedocument.presentationml.slide+xml"/>
  <Override PartName="/ppt/slides/slide63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50.xml" ContentType="application/vnd.openxmlformats-officedocument.presentationml.slid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37.xml" ContentType="application/vnd.openxmlformats-officedocument.presentationml.slide+xml"/>
  <Override PartName="/ppt/slides/slide45.xml" ContentType="application/vnd.openxmlformats-officedocument.presentationml.slide+xml"/>
  <Override PartName="/ppt/slides/slide58.xml" ContentType="application/vnd.openxmlformats-officedocument.presentationml.slide+xml"/>
  <Override PartName="/ppt/slides/slide66.xml" ContentType="application/vnd.openxmlformats-officedocument.presentationml.slide+xml"/>
  <Override PartName="/ppt/slides/slide19.xml" ContentType="application/vnd.openxmlformats-officedocument.presentationml.slide+xml"/>
  <Override PartName="/ppt/slides/slide40.xml" ContentType="application/vnd.openxmlformats-officedocument.presentationml.slide+xml"/>
  <Override PartName="/ppt/slides/slide53.xml" ContentType="application/vnd.openxmlformats-officedocument.presentationml.slide+xml"/>
  <Override PartName="/ppt/slides/slide61.xml" ContentType="application/vnd.openxmlformats-officedocument.presentationml.slide+xml"/>
  <Override PartName="/ppt/slides/slide69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6070600" cy="4552950"/>
  <p:notesSz cx="6070600" cy="45529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10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38.xml" Id="rId39" /><Relationship Type="http://schemas.openxmlformats.org/officeDocument/2006/relationships/slide" Target="/ppt/slides/slide20.xml" Id="rId21" /><Relationship Type="http://schemas.openxmlformats.org/officeDocument/2006/relationships/slide" Target="/ppt/slides/slide33.xml" Id="rId34" /><Relationship Type="http://schemas.openxmlformats.org/officeDocument/2006/relationships/slide" Target="/ppt/slides/slide41.xml" Id="rId42" /><Relationship Type="http://schemas.openxmlformats.org/officeDocument/2006/relationships/slide" Target="/ppt/slides/slide46.xml" Id="rId47" /><Relationship Type="http://schemas.openxmlformats.org/officeDocument/2006/relationships/slide" Target="/ppt/slides/slide49.xml" Id="rId50" /><Relationship Type="http://schemas.openxmlformats.org/officeDocument/2006/relationships/slide" Target="/ppt/slides/slide54.xml" Id="rId55" /><Relationship Type="http://schemas.openxmlformats.org/officeDocument/2006/relationships/slide" Target="/ppt/slides/slide62.xml" Id="rId63" /><Relationship Type="http://schemas.openxmlformats.org/officeDocument/2006/relationships/slide" Target="/ppt/slides/slide67.xml" Id="rId68" /><Relationship Type="http://schemas.openxmlformats.org/officeDocument/2006/relationships/slide" Target="/ppt/slides/slide6.xml" Id="rId7" /><Relationship Type="http://schemas.openxmlformats.org/officeDocument/2006/relationships/presProps" Target="/ppt/presProps.xml" Id="rId71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28.xml" Id="rId29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31.xml" Id="rId32" /><Relationship Type="http://schemas.openxmlformats.org/officeDocument/2006/relationships/slide" Target="/ppt/slides/slide36.xml" Id="rId37" /><Relationship Type="http://schemas.openxmlformats.org/officeDocument/2006/relationships/slide" Target="/ppt/slides/slide39.xml" Id="rId40" /><Relationship Type="http://schemas.openxmlformats.org/officeDocument/2006/relationships/slide" Target="/ppt/slides/slide44.xml" Id="rId45" /><Relationship Type="http://schemas.openxmlformats.org/officeDocument/2006/relationships/slide" Target="/ppt/slides/slide52.xml" Id="rId53" /><Relationship Type="http://schemas.openxmlformats.org/officeDocument/2006/relationships/slide" Target="/ppt/slides/slide57.xml" Id="rId58" /><Relationship Type="http://schemas.openxmlformats.org/officeDocument/2006/relationships/slide" Target="/ppt/slides/slide65.xml" Id="rId66" /><Relationship Type="http://schemas.openxmlformats.org/officeDocument/2006/relationships/tableStyles" Target="/ppt/tableStyles.xml" Id="rId7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slide" Target="/ppt/slides/slide27.xml" Id="rId28" /><Relationship Type="http://schemas.openxmlformats.org/officeDocument/2006/relationships/slide" Target="/ppt/slides/slide35.xml" Id="rId36" /><Relationship Type="http://schemas.openxmlformats.org/officeDocument/2006/relationships/slide" Target="/ppt/slides/slide48.xml" Id="rId49" /><Relationship Type="http://schemas.openxmlformats.org/officeDocument/2006/relationships/slide" Target="/ppt/slides/slide56.xml" Id="rId57" /><Relationship Type="http://schemas.openxmlformats.org/officeDocument/2006/relationships/slide" Target="/ppt/slides/slide60.xml" Id="rId61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0.xml" Id="rId31" /><Relationship Type="http://schemas.openxmlformats.org/officeDocument/2006/relationships/slide" Target="/ppt/slides/slide43.xml" Id="rId44" /><Relationship Type="http://schemas.openxmlformats.org/officeDocument/2006/relationships/slide" Target="/ppt/slides/slide51.xml" Id="rId52" /><Relationship Type="http://schemas.openxmlformats.org/officeDocument/2006/relationships/slide" Target="/ppt/slides/slide59.xml" Id="rId60" /><Relationship Type="http://schemas.openxmlformats.org/officeDocument/2006/relationships/slide" Target="/ppt/slides/slide64.xml" Id="rId65" /><Relationship Type="http://schemas.openxmlformats.org/officeDocument/2006/relationships/theme" Target="/ppt/theme/theme1.xml" Id="rId73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slide" Target="/ppt/slides/slide26.xml" Id="rId27" /><Relationship Type="http://schemas.openxmlformats.org/officeDocument/2006/relationships/slide" Target="/ppt/slides/slide29.xml" Id="rId30" /><Relationship Type="http://schemas.openxmlformats.org/officeDocument/2006/relationships/slide" Target="/ppt/slides/slide34.xml" Id="rId35" /><Relationship Type="http://schemas.openxmlformats.org/officeDocument/2006/relationships/slide" Target="/ppt/slides/slide42.xml" Id="rId43" /><Relationship Type="http://schemas.openxmlformats.org/officeDocument/2006/relationships/slide" Target="/ppt/slides/slide47.xml" Id="rId48" /><Relationship Type="http://schemas.openxmlformats.org/officeDocument/2006/relationships/slide" Target="/ppt/slides/slide55.xml" Id="rId56" /><Relationship Type="http://schemas.openxmlformats.org/officeDocument/2006/relationships/slide" Target="/ppt/slides/slide63.xml" Id="rId64" /><Relationship Type="http://schemas.openxmlformats.org/officeDocument/2006/relationships/slide" Target="/ppt/slides/slide68.xml" Id="rId69" /><Relationship Type="http://schemas.openxmlformats.org/officeDocument/2006/relationships/slide" Target="/ppt/slides/slide7.xml" Id="rId8" /><Relationship Type="http://schemas.openxmlformats.org/officeDocument/2006/relationships/slide" Target="/ppt/slides/slide50.xml" Id="rId51" /><Relationship Type="http://schemas.openxmlformats.org/officeDocument/2006/relationships/viewProps" Target="/ppt/viewProps.xml" Id="rId72" /><Relationship Type="http://schemas.openxmlformats.org/officeDocument/2006/relationships/slide" Target="/ppt/slides/slide2.xml" Id="rId3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32.xml" Id="rId33" /><Relationship Type="http://schemas.openxmlformats.org/officeDocument/2006/relationships/slide" Target="/ppt/slides/slide37.xml" Id="rId38" /><Relationship Type="http://schemas.openxmlformats.org/officeDocument/2006/relationships/slide" Target="/ppt/slides/slide45.xml" Id="rId46" /><Relationship Type="http://schemas.openxmlformats.org/officeDocument/2006/relationships/slide" Target="/ppt/slides/slide58.xml" Id="rId59" /><Relationship Type="http://schemas.openxmlformats.org/officeDocument/2006/relationships/slide" Target="/ppt/slides/slide66.xml" Id="rId67" /><Relationship Type="http://schemas.openxmlformats.org/officeDocument/2006/relationships/slide" Target="/ppt/slides/slide19.xml" Id="rId20" /><Relationship Type="http://schemas.openxmlformats.org/officeDocument/2006/relationships/slide" Target="/ppt/slides/slide40.xml" Id="rId41" /><Relationship Type="http://schemas.openxmlformats.org/officeDocument/2006/relationships/slide" Target="/ppt/slides/slide53.xml" Id="rId54" /><Relationship Type="http://schemas.openxmlformats.org/officeDocument/2006/relationships/slide" Target="/ppt/slides/slide61.xml" Id="rId62" /><Relationship Type="http://schemas.openxmlformats.org/officeDocument/2006/relationships/slide" Target="/ppt/slides/slide69.xml" Id="rId7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/Relationships>
</file>

<file path=ppt/drawings/_rels/vmlDrawing1.vml.rels>&#65279;<?xml version="1.0" encoding="utf-8"?><Relationships xmlns="http://schemas.openxmlformats.org/package/2006/relationships"><Relationship Type="http://schemas.openxmlformats.org/officeDocument/2006/relationships/image" Target="/ppt/media/image1.emf" Id="rId1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5771" y="1411414"/>
            <a:ext cx="5165407" cy="956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11542" y="2549652"/>
            <a:ext cx="4253865" cy="11382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theme/theme1.xml" Id="rId6" /><Relationship Type="http://schemas.openxmlformats.org/officeDocument/2006/relationships/slideLayout" Target="/ppt/slideLayouts/slideLayout5.xml" Id="rId5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847" y="182118"/>
            <a:ext cx="5469255" cy="7284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3847" y="1047178"/>
            <a:ext cx="5469255" cy="3004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066163" y="4234243"/>
            <a:ext cx="1944624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03847" y="4234243"/>
            <a:ext cx="1397698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375404" y="4234243"/>
            <a:ext cx="1397698" cy="2276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package" Target="/ppt/embeddings/Microsoft_Office_PowerPoint_Presentation1.pptx" Id="rId3" /><Relationship Type="http://schemas.openxmlformats.org/officeDocument/2006/relationships/slideLayout" Target="/ppt/slideLayouts/slideLayout1.xml" Id="rId2" /><Relationship Type="http://schemas.openxmlformats.org/officeDocument/2006/relationships/vmlDrawing" Target="/ppt/drawings/vmlDrawing1.v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slideLayout" Target="/ppt/slideLayouts/slideLayout5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3.jpeg" Id="rId2" /><Relationship Type="http://schemas.openxmlformats.org/officeDocument/2006/relationships/slideLayout" Target="/ppt/slideLayouts/slideLayout5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4.jpeg" Id="rId2" /><Relationship Type="http://schemas.openxmlformats.org/officeDocument/2006/relationships/slideLayout" Target="/ppt/slideLayouts/slideLayout5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5.jpeg" Id="rId2" /><Relationship Type="http://schemas.openxmlformats.org/officeDocument/2006/relationships/slideLayout" Target="/ppt/slideLayouts/slideLayout5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6.jpeg" Id="rId2" /><Relationship Type="http://schemas.openxmlformats.org/officeDocument/2006/relationships/slideLayout" Target="/ppt/slideLayouts/slideLayout5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7.jpeg" Id="rId2" /><Relationship Type="http://schemas.openxmlformats.org/officeDocument/2006/relationships/slideLayout" Target="/ppt/slideLayouts/slideLayout5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8.jpeg" Id="rId2" /><Relationship Type="http://schemas.openxmlformats.org/officeDocument/2006/relationships/slideLayout" Target="/ppt/slideLayouts/slideLayout5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9.jpeg" Id="rId2" /><Relationship Type="http://schemas.openxmlformats.org/officeDocument/2006/relationships/slideLayout" Target="/ppt/slideLayouts/slideLayout5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0.jpeg" Id="rId2" /><Relationship Type="http://schemas.openxmlformats.org/officeDocument/2006/relationships/slideLayout" Target="/ppt/slideLayouts/slideLayout5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1.jpeg" Id="rId2" /><Relationship Type="http://schemas.openxmlformats.org/officeDocument/2006/relationships/slideLayout" Target="/ppt/slideLayouts/slideLayout5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12.jpeg" Id="rId2" /><Relationship Type="http://schemas.openxmlformats.org/officeDocument/2006/relationships/slideLayout" Target="/ppt/slideLayouts/slideLayout5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3.jpeg" Id="rId2" /><Relationship Type="http://schemas.openxmlformats.org/officeDocument/2006/relationships/slideLayout" Target="/ppt/slideLayouts/slideLayout5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14.jpeg" Id="rId2" /><Relationship Type="http://schemas.openxmlformats.org/officeDocument/2006/relationships/slideLayout" Target="/ppt/slideLayouts/slideLayout5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15.jpeg" Id="rId2" /><Relationship Type="http://schemas.openxmlformats.org/officeDocument/2006/relationships/slideLayout" Target="/ppt/slideLayouts/slideLayout5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16.jpeg" Id="rId2" /><Relationship Type="http://schemas.openxmlformats.org/officeDocument/2006/relationships/slideLayout" Target="/ppt/slideLayouts/slideLayout5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17.jpeg" Id="rId2" /><Relationship Type="http://schemas.openxmlformats.org/officeDocument/2006/relationships/slideLayout" Target="/ppt/slideLayouts/slideLayout5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image" Target="/ppt/media/image18.jpeg" Id="rId2" /><Relationship Type="http://schemas.openxmlformats.org/officeDocument/2006/relationships/slideLayout" Target="/ppt/slideLayouts/slideLayout5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image" Target="/ppt/media/image19.jpeg" Id="rId2" /><Relationship Type="http://schemas.openxmlformats.org/officeDocument/2006/relationships/slideLayout" Target="/ppt/slideLayouts/slideLayout5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image" Target="/ppt/media/image20.jpeg" Id="rId2" /><Relationship Type="http://schemas.openxmlformats.org/officeDocument/2006/relationships/slideLayout" Target="/ppt/slideLayouts/slideLayout5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image" Target="/ppt/media/image21.jpeg" Id="rId2" /><Relationship Type="http://schemas.openxmlformats.org/officeDocument/2006/relationships/slideLayout" Target="/ppt/slideLayouts/slideLayout5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image" Target="/ppt/media/image22.jpeg" Id="rId2" /><Relationship Type="http://schemas.openxmlformats.org/officeDocument/2006/relationships/slideLayout" Target="/ppt/slideLayouts/slideLayout5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image" Target="/ppt/media/image23.jpeg" Id="rId2" /><Relationship Type="http://schemas.openxmlformats.org/officeDocument/2006/relationships/slideLayout" Target="/ppt/slideLayouts/slideLayout5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image" Target="/ppt/media/image24.jpeg" Id="rId2" /><Relationship Type="http://schemas.openxmlformats.org/officeDocument/2006/relationships/slideLayout" Target="/ppt/slideLayouts/slideLayout5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image" Target="/ppt/media/image25.jpeg" Id="rId2" /><Relationship Type="http://schemas.openxmlformats.org/officeDocument/2006/relationships/slideLayout" Target="/ppt/slideLayouts/slideLayout5.xml" Id="rId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image" Target="/ppt/media/image26.jpeg" Id="rId2" /><Relationship Type="http://schemas.openxmlformats.org/officeDocument/2006/relationships/slideLayout" Target="/ppt/slideLayouts/slideLayout5.xml" Id="rId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image" Target="/ppt/media/image27.jpeg" Id="rId2" /><Relationship Type="http://schemas.openxmlformats.org/officeDocument/2006/relationships/slideLayout" Target="/ppt/slideLayouts/slideLayout5.xml" Id="rId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image" Target="/ppt/media/image28.jpeg" Id="rId2" /><Relationship Type="http://schemas.openxmlformats.org/officeDocument/2006/relationships/slideLayout" Target="/ppt/slideLayouts/slideLayout5.xml" Id="rId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image" Target="/ppt/media/image29.jpeg" Id="rId2" /><Relationship Type="http://schemas.openxmlformats.org/officeDocument/2006/relationships/slideLayout" Target="/ppt/slideLayouts/slideLayout5.xml" Id="rId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image" Target="/ppt/media/image30.jpeg" Id="rId2" /><Relationship Type="http://schemas.openxmlformats.org/officeDocument/2006/relationships/slideLayout" Target="/ppt/slideLayouts/slideLayout5.xml" Id="rId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image" Target="/ppt/media/image31.jpeg" Id="rId2" /><Relationship Type="http://schemas.openxmlformats.org/officeDocument/2006/relationships/slideLayout" Target="/ppt/slideLayouts/slideLayout5.xml" Id="rId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image" Target="/ppt/media/image32.jpeg" Id="rId2" /><Relationship Type="http://schemas.openxmlformats.org/officeDocument/2006/relationships/slideLayout" Target="/ppt/slideLayouts/slideLayout5.xml" Id="rId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image" Target="/ppt/media/image33.jpeg" Id="rId2" /><Relationship Type="http://schemas.openxmlformats.org/officeDocument/2006/relationships/slideLayout" Target="/ppt/slideLayouts/slideLayout5.xml" Id="rId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image" Target="/ppt/media/image34.jpeg" Id="rId2" /><Relationship Type="http://schemas.openxmlformats.org/officeDocument/2006/relationships/slideLayout" Target="/ppt/slideLayouts/slideLayout5.xml" Id="rId1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image" Target="/ppt/media/image35.jpeg" Id="rId2" /><Relationship Type="http://schemas.openxmlformats.org/officeDocument/2006/relationships/slideLayout" Target="/ppt/slideLayouts/slideLayout5.xml" Id="rId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image" Target="/ppt/media/image36.jpeg" Id="rId2" /><Relationship Type="http://schemas.openxmlformats.org/officeDocument/2006/relationships/slideLayout" Target="/ppt/slideLayouts/slideLayout5.xml" Id="rId1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image" Target="/ppt/media/image37.jpeg" Id="rId2" /><Relationship Type="http://schemas.openxmlformats.org/officeDocument/2006/relationships/slideLayout" Target="/ppt/slideLayouts/slideLayout5.xml" Id="rId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image" Target="/ppt/media/image38.jpeg" Id="rId2" /><Relationship Type="http://schemas.openxmlformats.org/officeDocument/2006/relationships/slideLayout" Target="/ppt/slideLayouts/slideLayout5.xml" Id="rId1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image" Target="/ppt/media/image39.jpeg" Id="rId2" /><Relationship Type="http://schemas.openxmlformats.org/officeDocument/2006/relationships/slideLayout" Target="/ppt/slideLayouts/slideLayout5.xml" Id="rId1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image" Target="/ppt/media/image40.jpeg" Id="rId2" /><Relationship Type="http://schemas.openxmlformats.org/officeDocument/2006/relationships/slideLayout" Target="/ppt/slideLayouts/slideLayout5.xml" Id="rId1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image" Target="/ppt/media/image41.jpeg" Id="rId2" /><Relationship Type="http://schemas.openxmlformats.org/officeDocument/2006/relationships/slideLayout" Target="/ppt/slideLayouts/slideLayout5.xml" Id="rId1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image" Target="/ppt/media/image42.jpeg" Id="rId2" /><Relationship Type="http://schemas.openxmlformats.org/officeDocument/2006/relationships/slideLayout" Target="/ppt/slideLayouts/slideLayout5.xml" Id="rId1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image" Target="/ppt/media/image43.jpeg" Id="rId2" /><Relationship Type="http://schemas.openxmlformats.org/officeDocument/2006/relationships/slideLayout" Target="/ppt/slideLayouts/slideLayout5.xml" Id="rId1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image" Target="/ppt/media/image44.jpeg" Id="rId2" /><Relationship Type="http://schemas.openxmlformats.org/officeDocument/2006/relationships/slideLayout" Target="/ppt/slideLayouts/slideLayout5.xml" Id="rId1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image" Target="/ppt/media/image45.jpeg" Id="rId2" /><Relationship Type="http://schemas.openxmlformats.org/officeDocument/2006/relationships/slideLayout" Target="/ppt/slideLayouts/slideLayout5.xml" Id="rId1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image" Target="/ppt/media/image46.jpeg" Id="rId2" /><Relationship Type="http://schemas.openxmlformats.org/officeDocument/2006/relationships/slideLayout" Target="/ppt/slideLayouts/slideLayout5.xml" Id="rId1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image" Target="/ppt/media/image47.jpeg" Id="rId2" /><Relationship Type="http://schemas.openxmlformats.org/officeDocument/2006/relationships/slideLayout" Target="/ppt/slideLayouts/slideLayout5.xml" Id="rId1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image" Target="/ppt/media/image48.jpeg" Id="rId2" /><Relationship Type="http://schemas.openxmlformats.org/officeDocument/2006/relationships/slideLayout" Target="/ppt/slideLayouts/slideLayout5.xml" Id="rId1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image" Target="/ppt/media/image49.jpeg" Id="rId2" /><Relationship Type="http://schemas.openxmlformats.org/officeDocument/2006/relationships/slideLayout" Target="/ppt/slideLayouts/slideLayout5.xml" Id="rId1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image" Target="/ppt/media/image50.jpeg" Id="rId2" /><Relationship Type="http://schemas.openxmlformats.org/officeDocument/2006/relationships/slideLayout" Target="/ppt/slideLayouts/slideLayout5.xml" Id="rId1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image" Target="/ppt/media/image51.jpeg" Id="rId2" /><Relationship Type="http://schemas.openxmlformats.org/officeDocument/2006/relationships/slideLayout" Target="/ppt/slideLayouts/slideLayout5.xml" Id="rId1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image" Target="/ppt/media/image52.jpeg" Id="rId2" /><Relationship Type="http://schemas.openxmlformats.org/officeDocument/2006/relationships/slideLayout" Target="/ppt/slideLayouts/slideLayout5.xml" Id="rId1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image" Target="/ppt/media/image53.jpeg" Id="rId2" /><Relationship Type="http://schemas.openxmlformats.org/officeDocument/2006/relationships/slideLayout" Target="/ppt/slideLayouts/slideLayout5.xml" Id="rId1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image" Target="/ppt/media/image54.jpeg" Id="rId2" /><Relationship Type="http://schemas.openxmlformats.org/officeDocument/2006/relationships/slideLayout" Target="/ppt/slideLayouts/slideLayout5.xml" Id="rId1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image" Target="/ppt/media/image55.jpeg" Id="rId2" /><Relationship Type="http://schemas.openxmlformats.org/officeDocument/2006/relationships/slideLayout" Target="/ppt/slideLayouts/slideLayout5.xml" Id="rId1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image" Target="/ppt/media/image56.jpeg" Id="rId2" /><Relationship Type="http://schemas.openxmlformats.org/officeDocument/2006/relationships/slideLayout" Target="/ppt/slideLayouts/slideLayout5.xml" Id="rId1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image" Target="/ppt/media/image57.jpeg" Id="rId2" /><Relationship Type="http://schemas.openxmlformats.org/officeDocument/2006/relationships/slideLayout" Target="/ppt/slideLayouts/slideLayout5.xml" Id="rId1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image" Target="/ppt/media/image58.jpeg" Id="rId2" /><Relationship Type="http://schemas.openxmlformats.org/officeDocument/2006/relationships/slideLayout" Target="/ppt/slideLayouts/slideLayout5.xml" Id="rId1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image" Target="/ppt/media/image59.jpeg" Id="rId2" /><Relationship Type="http://schemas.openxmlformats.org/officeDocument/2006/relationships/slideLayout" Target="/ppt/slideLayouts/slideLayout5.xml" Id="rId1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image" Target="/ppt/media/image60.jpeg" Id="rId2" /><Relationship Type="http://schemas.openxmlformats.org/officeDocument/2006/relationships/slideLayout" Target="/ppt/slideLayouts/slideLayout5.xml" Id="rId1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image" Target="/ppt/media/image61.jpeg" Id="rId2" /><Relationship Type="http://schemas.openxmlformats.org/officeDocument/2006/relationships/slideLayout" Target="/ppt/slideLayouts/slideLayout5.xml" Id="rId1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image" Target="/ppt/media/image62.jpeg" Id="rId2" /><Relationship Type="http://schemas.openxmlformats.org/officeDocument/2006/relationships/slideLayout" Target="/ppt/slideLayouts/slideLayout5.xml" Id="rId1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image" Target="/ppt/media/image63.jpeg" Id="rId2" /><Relationship Type="http://schemas.openxmlformats.org/officeDocument/2006/relationships/slideLayout" Target="/ppt/slideLayouts/slideLayout5.xml" Id="rId1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image" Target="/ppt/media/image64.jpeg" Id="rId2" /><Relationship Type="http://schemas.openxmlformats.org/officeDocument/2006/relationships/slideLayout" Target="/ppt/slideLayouts/slideLayout5.xml" Id="rId1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image" Target="/ppt/media/image65.jpeg" Id="rId2" /><Relationship Type="http://schemas.openxmlformats.org/officeDocument/2006/relationships/slideLayout" Target="/ppt/slideLayouts/slideLayout5.xml" Id="rId1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image" Target="/ppt/media/image66.jpeg" Id="rId2" /><Relationship Type="http://schemas.openxmlformats.org/officeDocument/2006/relationships/slideLayout" Target="/ppt/slideLayouts/slideLayout5.xml" Id="rId1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image" Target="/ppt/media/image67.jpeg" Id="rId2" /><Relationship Type="http://schemas.openxmlformats.org/officeDocument/2006/relationships/slideLayout" Target="/ppt/slideLayouts/slideLayout5.xml" Id="rId1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image" Target="/ppt/media/image68.jpeg" Id="rId2" /><Relationship Type="http://schemas.openxmlformats.org/officeDocument/2006/relationships/slideLayout" Target="/ppt/slideLayouts/slideLayout5.xml" Id="rId1" /></Relationships>
</file>

<file path=ppt/slides/_rels/slide69.xml.rels>&#65279;<?xml version="1.0" encoding="utf-8"?><Relationships xmlns="http://schemas.openxmlformats.org/package/2006/relationships"><Relationship Type="http://schemas.openxmlformats.org/officeDocument/2006/relationships/image" Target="/ppt/media/image69.jpeg" Id="rId2" /><Relationship Type="http://schemas.openxmlformats.org/officeDocument/2006/relationships/slideLayout" Target="/ppt/slideLayouts/slideLayout5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0" y="1"/>
          <a:ext cx="6070600" cy="4552950"/>
        </p:xfrm>
        <a:graphic>
          <a:graphicData uri="http://schemas.openxmlformats.org/presentationml/2006/ole">
            <p:oleObj spid="_x0000_s1026" name="Presentation" r:id="rId3" imgW="4570530" imgH="3427333" progId="PowerPoint.Show.12">
              <p:embed/>
            </p:oleObj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600075"/>
            <a:ext cx="525780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600075"/>
            <a:ext cx="5924550" cy="33718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5924550" cy="44005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94360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" y="0"/>
            <a:ext cx="6038850" cy="42862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" y="76200"/>
            <a:ext cx="598170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94360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0</Words>
  <Application>Microsoft Office PowerPoint</Application>
  <PresentationFormat>Custom</PresentationFormat>
  <Paragraphs>0</Paragraphs>
  <Slides>69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1" baseType="lpstr">
      <vt:lpstr>Office Theme</vt:lpstr>
      <vt:lpstr>Microsoft Office PowerPoint Presentation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USER</cp:lastModifiedBy>
  <cp:revision>1</cp:revision>
  <dcterms:created xsi:type="dcterms:W3CDTF">2023-03-01T07:32:48Z</dcterms:created>
  <dcterms:modified xsi:type="dcterms:W3CDTF">2023-03-01T07:37:21Z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2023-03-01T00:00:00Z</vt:filetime>
  </property>
  <property fmtid="{D5CDD505-2E9C-101B-9397-08002B2CF9AE}" pid="3" name="LastSaved">
    <vt:filetime>2023-03-01T00:00:00Z</vt:filetime>
  </property>
</Properties>
</file>