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-635" y="0"/>
            <a:ext cx="1219263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59740"/>
            <a:ext cx="9144000" cy="1167765"/>
          </a:xfrm>
          <a:solidFill>
            <a:schemeClr val="accent4"/>
          </a:solidFill>
        </p:spPr>
        <p:txBody>
          <a:bodyPr>
            <a:noAutofit/>
          </a:bodyPr>
          <a:p>
            <a:r>
              <a:rPr lang="en-US" altLang="en-US" sz="3600">
                <a:latin typeface="Algerian" panose="04020705040A02060702" charset="0"/>
                <a:cs typeface="Algerian" panose="04020705040A02060702" charset="0"/>
              </a:rPr>
              <a:t>Title: Examples of Biodiversity in Different Ecosystems</a:t>
            </a:r>
            <a:endParaRPr lang="en-US" altLang="en-US" sz="3600">
              <a:latin typeface="Algerian" panose="04020705040A02060702" charset="0"/>
              <a:cs typeface="Algerian" panose="04020705040A0206070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6013" y="3154680"/>
            <a:ext cx="7419975" cy="54864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p>
            <a:r>
              <a:rPr lang="en-US" altLang="en-US" sz="4400">
                <a:latin typeface="Times New Roman" panose="02020603050405020304" charset="0"/>
                <a:cs typeface="Times New Roman" panose="02020603050405020304" charset="0"/>
              </a:rPr>
              <a:t>Forests, Wetlands, and Oceans</a:t>
            </a:r>
            <a:endParaRPr lang="en-US" altLang="en-US" sz="44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p>
            <a:r>
              <a:rPr lang="en-US" altLang="en-US" sz="3200">
                <a:latin typeface="Lucida Bright" panose="02040602050505020304" charset="0"/>
                <a:cs typeface="Lucida Bright" panose="02040602050505020304" charset="0"/>
              </a:rPr>
              <a:t>Forest Ecosystems (e.g., Western Ghats, Himalayas)</a:t>
            </a:r>
            <a:endParaRPr lang="en-US" altLang="en-US" sz="32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4365" y="1825625"/>
            <a:ext cx="4482465" cy="4351655"/>
          </a:xfrm>
        </p:spPr>
        <p:txBody>
          <a:bodyPr>
            <a:noAutofit/>
          </a:bodyPr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Rich in plant and animal diversity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Unique and often endemic species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0" indent="0">
              <a:buNone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Examples: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Trees: Teak, Rosewood, Shola Trees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Animals: Lion-tailed Macaque, Nilgiri Tahr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Birds: Great Indian Hornbill, Himalayan Monal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Others: Snow Leopard, Red Panda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396865" y="2006600"/>
            <a:ext cx="6329045" cy="35452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29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p>
            <a:r>
              <a:rPr lang="en-US" altLang="en-US" sz="3200">
                <a:latin typeface="Lucida Bright" panose="02040602050505020304" charset="0"/>
                <a:cs typeface="Lucida Bright" panose="02040602050505020304" charset="0"/>
              </a:rPr>
              <a:t>Wetland Ecosystems (e.g., Chilika Lake, Sundarbans)</a:t>
            </a:r>
            <a:endParaRPr lang="en-US" altLang="en-US" sz="32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165" y="1825625"/>
            <a:ext cx="5181600" cy="4351338"/>
          </a:xfrm>
        </p:spPr>
        <p:txBody>
          <a:bodyPr>
            <a:noAutofit/>
          </a:bodyPr>
          <a:p>
            <a:r>
              <a:rPr lang="en-US" altLang="en-US" sz="1700">
                <a:latin typeface="Lucida Bright" panose="02040602050505020304" charset="0"/>
                <a:cs typeface="Lucida Bright" panose="02040602050505020304" charset="0"/>
              </a:rPr>
              <a:t>Vital for bird life and aquatic species</a:t>
            </a:r>
            <a:endParaRPr lang="en-US" altLang="en-US" sz="17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700">
                <a:latin typeface="Lucida Bright" panose="02040602050505020304" charset="0"/>
                <a:cs typeface="Lucida Bright" panose="02040602050505020304" charset="0"/>
              </a:rPr>
              <a:t>Act as breeding grounds and water filters</a:t>
            </a:r>
            <a:endParaRPr lang="en-US" altLang="en-US" sz="1700">
              <a:latin typeface="Lucida Bright" panose="02040602050505020304" charset="0"/>
              <a:cs typeface="Lucida Bright" panose="02040602050505020304" charset="0"/>
            </a:endParaRPr>
          </a:p>
          <a:p>
            <a:endParaRPr lang="en-US" altLang="en-US" sz="1700">
              <a:latin typeface="Lucida Bright" panose="02040602050505020304" charset="0"/>
              <a:cs typeface="Lucida Bright" panose="02040602050505020304" charset="0"/>
            </a:endParaRPr>
          </a:p>
          <a:p>
            <a:pPr marL="0" indent="0">
              <a:buNone/>
            </a:pPr>
            <a:r>
              <a:rPr lang="en-US" altLang="en-US" sz="1700">
                <a:latin typeface="Lucida Bright" panose="02040602050505020304" charset="0"/>
                <a:cs typeface="Lucida Bright" panose="02040602050505020304" charset="0"/>
              </a:rPr>
              <a:t>Examples:</a:t>
            </a:r>
            <a:endParaRPr lang="en-US" altLang="en-US" sz="1700">
              <a:latin typeface="Lucida Bright" panose="02040602050505020304" charset="0"/>
              <a:cs typeface="Lucida Bright" panose="02040602050505020304" charset="0"/>
            </a:endParaRPr>
          </a:p>
          <a:p>
            <a:endParaRPr lang="en-US" altLang="en-US" sz="17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700">
                <a:latin typeface="Lucida Bright" panose="02040602050505020304" charset="0"/>
                <a:cs typeface="Lucida Bright" panose="02040602050505020304" charset="0"/>
              </a:rPr>
              <a:t>Birds: Greater Flamingo, Painted Stork, Egrets</a:t>
            </a:r>
            <a:endParaRPr lang="en-US" altLang="en-US" sz="17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700">
                <a:latin typeface="Lucida Bright" panose="02040602050505020304" charset="0"/>
                <a:cs typeface="Lucida Bright" panose="02040602050505020304" charset="0"/>
              </a:rPr>
              <a:t>Aquatic Life: Irrawaddy Dolphin, Crabs, Fish</a:t>
            </a:r>
            <a:endParaRPr lang="en-US" altLang="en-US" sz="17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700">
                <a:latin typeface="Lucida Bright" panose="02040602050505020304" charset="0"/>
                <a:cs typeface="Lucida Bright" panose="02040602050505020304" charset="0"/>
              </a:rPr>
              <a:t>Plants: Mangrove Trees (Sundari, Nypa Palm)</a:t>
            </a:r>
            <a:endParaRPr lang="en-US" altLang="en-US" sz="17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700">
                <a:latin typeface="Lucida Bright" panose="02040602050505020304" charset="0"/>
                <a:cs typeface="Lucida Bright" panose="02040602050505020304" charset="0"/>
              </a:rPr>
              <a:t>Others: Estuarine Crocodile</a:t>
            </a:r>
            <a:endParaRPr lang="en-US" altLang="en-US" sz="1700">
              <a:latin typeface="Lucida Bright" panose="02040602050505020304" charset="0"/>
              <a:cs typeface="Lucida Bright" panose="02040602050505020304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612765" y="1902460"/>
            <a:ext cx="6029325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835" y="365125"/>
            <a:ext cx="11214100" cy="6902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p>
            <a:r>
              <a:rPr lang="en-US" altLang="en-US" sz="2800">
                <a:latin typeface="Lucida Bright" panose="02040602050505020304" charset="0"/>
                <a:cs typeface="Lucida Bright" panose="02040602050505020304" charset="0"/>
              </a:rPr>
              <a:t>Ocean/</a:t>
            </a:r>
            <a:r>
              <a:rPr lang="en-US" altLang="en-US" sz="2800">
                <a:latin typeface="Lucida Bright" panose="02040602050505020304" charset="0"/>
                <a:cs typeface="Lucida Bright" panose="02040602050505020304" charset="0"/>
              </a:rPr>
              <a:t>Marine Ecosystems (e.g., Gulf of Mannar, Lakshadweep)</a:t>
            </a:r>
            <a:endParaRPr lang="en-US" altLang="en-US" sz="28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Home to diverse marine flora and fauna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Protect coastlines and support fisheries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0" indent="0">
              <a:buNone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Examples: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Fish: Parrotfish, Butterflyfish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Marine Life: Olive Ridley Turtle, Sea Cucumber, Dugong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Corals: Brain Coral, Staghorn Coral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Others: Reef Shark, Sea Anemones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</p:txBody>
      </p:sp>
      <p:pic>
        <p:nvPicPr>
          <p:cNvPr id="7" name="Content Placeholder 6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888355" y="1825625"/>
            <a:ext cx="5710555" cy="42773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Content Placeholder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651750" y="1143000"/>
            <a:ext cx="3872865" cy="387286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21285" y="997585"/>
            <a:ext cx="7141210" cy="4608830"/>
          </a:xfrm>
          <a:prstGeom prst="rect">
            <a:avLst/>
          </a:prstGeom>
        </p:spPr>
        <p:txBody>
          <a:bodyPr>
            <a:noAutofit/>
          </a:bodyPr>
          <a:p>
            <a:pPr indent="0">
              <a:buFont typeface="Arial" panose="020B0604020202020204"/>
              <a:buNone/>
            </a:pPr>
            <a:r>
              <a:rPr sz="2400">
                <a:latin typeface="Lucida Bright" panose="02040602050505020304" charset="0"/>
                <a:cs typeface="Lucida Bright" panose="02040602050505020304" charset="0"/>
              </a:rPr>
              <a:t>Each ecosystem supports unique biodiversity</a:t>
            </a: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/>
              <a:buChar char="•"/>
            </a:pP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buFont typeface="Arial" panose="020B0604020202020204"/>
              <a:buNone/>
            </a:pPr>
            <a:r>
              <a:rPr sz="2400">
                <a:latin typeface="Lucida Bright" panose="02040602050505020304" charset="0"/>
                <a:cs typeface="Lucida Bright" panose="02040602050505020304" charset="0"/>
              </a:rPr>
              <a:t>Forests: Rich in endemic terrestrial species</a:t>
            </a: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/>
              <a:buChar char="•"/>
            </a:pP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buFont typeface="Arial" panose="020B0604020202020204"/>
              <a:buNone/>
            </a:pPr>
            <a:r>
              <a:rPr sz="2400">
                <a:latin typeface="Lucida Bright" panose="02040602050505020304" charset="0"/>
                <a:cs typeface="Lucida Bright" panose="02040602050505020304" charset="0"/>
              </a:rPr>
              <a:t>Wetlands: Crucial for birds and aquatic life</a:t>
            </a: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/>
              <a:buChar char="•"/>
            </a:pP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buFont typeface="Arial" panose="020B0604020202020204"/>
              <a:buNone/>
            </a:pPr>
            <a:r>
              <a:rPr sz="2400">
                <a:latin typeface="Lucida Bright" panose="02040602050505020304" charset="0"/>
                <a:cs typeface="Lucida Bright" panose="02040602050505020304" charset="0"/>
              </a:rPr>
              <a:t>Oceans: Contain highly specialized marine</a:t>
            </a: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buFont typeface="Arial" panose="020B0604020202020204"/>
              <a:buNone/>
            </a:pPr>
            <a:r>
              <a:rPr sz="2400">
                <a:latin typeface="Lucida Bright" panose="02040602050505020304" charset="0"/>
                <a:cs typeface="Lucida Bright" panose="02040602050505020304" charset="0"/>
              </a:rPr>
              <a:t>species</a:t>
            </a: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buFont typeface="Arial" panose="020B0604020202020204"/>
              <a:buNone/>
            </a:pP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buFont typeface="Arial" panose="020B0604020202020204"/>
              <a:buNone/>
            </a:pP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sz="2400" i="1">
                <a:latin typeface="Lucida Bright" panose="02040602050505020304" charset="0"/>
                <a:cs typeface="Lucida Bright" panose="02040602050505020304" charset="0"/>
              </a:rPr>
              <a:t>Message</a:t>
            </a:r>
            <a:r>
              <a:rPr sz="2400">
                <a:latin typeface="Lucida Bright" panose="02040602050505020304" charset="0"/>
                <a:cs typeface="Lucida Bright" panose="02040602050505020304" charset="0"/>
              </a:rPr>
              <a:t>: Protecting all ecosystems is essential for a balanced and resilient planet.</a:t>
            </a:r>
            <a:endParaRPr sz="24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1222</Words>
  <Application>WPS Slides</Application>
  <PresentationFormat>Widescreen</PresentationFormat>
  <Paragraphs>52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7" baseType="lpstr">
      <vt:lpstr>Arial</vt:lpstr>
      <vt:lpstr>SimSun</vt:lpstr>
      <vt:lpstr>Wingdings</vt:lpstr>
      <vt:lpstr>Arial Unicode MS</vt:lpstr>
      <vt:lpstr>Calibri Light</vt:lpstr>
      <vt:lpstr>Calibri</vt:lpstr>
      <vt:lpstr>Microsoft YaHei</vt:lpstr>
      <vt:lpstr>Algerian</vt:lpstr>
      <vt:lpstr>Times New Roman</vt:lpstr>
      <vt:lpstr>Lucida Bright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Examples of Biodiversity in Different Ecosystems</dc:title>
  <dc:creator>ADMIN</dc:creator>
  <cp:lastModifiedBy>Meeta Bala</cp:lastModifiedBy>
  <cp:revision>2</cp:revision>
  <dcterms:created xsi:type="dcterms:W3CDTF">2025-04-07T07:26:37Z</dcterms:created>
  <dcterms:modified xsi:type="dcterms:W3CDTF">2025-04-07T08:47:59Z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36C9431FF9EB4372A9C8B197DEA4F3AD_11</vt:lpwstr>
  </property>
  <property fmtid="{D5CDD505-2E9C-101B-9397-08002B2CF9AE}" pid="3" name="KSOProductBuildVer">
    <vt:lpwstr>1033-12.2.0.20782</vt:lpwstr>
  </property>
</Properties>
</file>