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30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7.xml" Id="rId8" /><Relationship Type="http://schemas.openxmlformats.org/officeDocument/2006/relationships/slide" Target="/ppt/slides/slide12.xml" Id="rId13" /><Relationship Type="http://schemas.openxmlformats.org/officeDocument/2006/relationships/tableStyles" Target="/ppt/tableStyles.xml" Id="rId18" /><Relationship Type="http://schemas.openxmlformats.org/officeDocument/2006/relationships/slide" Target="/ppt/slides/slide2.xml" Id="rId3" /><Relationship Type="http://schemas.openxmlformats.org/officeDocument/2006/relationships/slide" Target="/ppt/slides/slide6.xml" Id="rId7" /><Relationship Type="http://schemas.openxmlformats.org/officeDocument/2006/relationships/slide" Target="/ppt/slides/slide11.xml" Id="rId12" /><Relationship Type="http://schemas.openxmlformats.org/officeDocument/2006/relationships/theme" Target="/ppt/theme/theme1.xml" Id="rId17" /><Relationship Type="http://schemas.openxmlformats.org/officeDocument/2006/relationships/slide" Target="/ppt/slides/slide1.xml" Id="rId2" /><Relationship Type="http://schemas.openxmlformats.org/officeDocument/2006/relationships/viewProps" Target="/ppt/viewProps.xml" Id="rId16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6" /><Relationship Type="http://schemas.openxmlformats.org/officeDocument/2006/relationships/slide" Target="/ppt/slides/slide10.xml" Id="rId11" /><Relationship Type="http://schemas.openxmlformats.org/officeDocument/2006/relationships/slide" Target="/ppt/slides/slide4.xml" Id="rId5" /><Relationship Type="http://schemas.openxmlformats.org/officeDocument/2006/relationships/presProps" Target="/ppt/presProps.xml" Id="rId15" /><Relationship Type="http://schemas.openxmlformats.org/officeDocument/2006/relationships/slide" Target="/ppt/slides/slide9.xml" Id="rId10" /><Relationship Type="http://schemas.openxmlformats.org/officeDocument/2006/relationships/slide" Target="/ppt/slides/slide3.xml" Id="rId4" /><Relationship Type="http://schemas.openxmlformats.org/officeDocument/2006/relationships/slide" Target="/ppt/slides/slide8.xml" Id="rId9" /><Relationship Type="http://schemas.openxmlformats.org/officeDocument/2006/relationships/slide" Target="/ppt/slides/slide13.xml" Id="rI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image" Target="/ppt/media/image6.png" Id="rId3" /><Relationship Type="http://schemas.openxmlformats.org/officeDocument/2006/relationships/image" Target="/ppt/media/image5.png" Id="rId2" /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670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3338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8" /><Relationship Type="http://schemas.openxmlformats.org/officeDocument/2006/relationships/slideLayout" Target="/ppt/slideLayouts/slideLayout2.xml" Id="rId2" /><Relationship Type="http://schemas.openxmlformats.org/officeDocument/2006/relationships/image" Target="/ppt/media/image4.png" Id="rId20" /><Relationship Type="http://schemas.openxmlformats.org/officeDocument/2006/relationships/slideLayout" Target="/ppt/slideLayouts/slideLayout1.xml" Id="rId1" /><Relationship Type="http://schemas.openxmlformats.org/officeDocument/2006/relationships/image" Target="/ppt/media/image3.png" Id="rId19" /></Relationships>
</file>

<file path=ppt/slideMasters/slideMaster1.xml><?xml version="1.0" encoding="utf-8"?>
<p:sldMaster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5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322963"/>
            <a:ext cx="5308866" cy="2004434"/>
          </a:xfrm>
        </p:spPr>
        <p:txBody>
          <a:bodyPr/>
          <a:lstStyle/>
          <a:p>
            <a:r>
              <a:rPr sz="3600" dirty="0"/>
              <a:t>Writ Jurisdiction of the High Court and Supreme Court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 smtClean="0"/>
              <a:t>Prepared </a:t>
            </a:r>
            <a:r>
              <a:rPr dirty="0"/>
              <a:t>by: </a:t>
            </a:r>
            <a:r>
              <a:rPr dirty="0" err="1"/>
              <a:t>Sarat</a:t>
            </a:r>
            <a:r>
              <a:rPr dirty="0"/>
              <a:t> Chandra Ray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Quo Warranto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Issued to inquire into the legality of a person's claim to a public office.</a:t>
            </a:r>
          </a:p>
          <a:p>
            <a:r>
              <a:t>Ensures public offices are not usurped.</a:t>
            </a:r>
          </a:p>
          <a:p>
            <a:r>
              <a:t>Protects against unlawful appointments.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Comparison of Article 32 and 226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Article 32: For Fundamental Rights only | Supreme Court only.</a:t>
            </a:r>
          </a:p>
          <a:p>
            <a:r>
              <a:t>Article 226: For Fundamental &amp; other legal rights | High Court.</a:t>
            </a:r>
          </a:p>
          <a:p>
            <a:r>
              <a:t>Article 226 has a broader scope than Article 32.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Writ jurisdiction is crucial for upholding the rule of law.</a:t>
            </a:r>
          </a:p>
          <a:p>
            <a:r>
              <a:t>Ensures effective enforcement of rights.</a:t>
            </a:r>
          </a:p>
          <a:p>
            <a:r>
              <a:t>Empowers citizens to seek constitutional remedies.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2773320"/>
            <a:ext cx="6798734" cy="1303867"/>
          </a:xfrm>
        </p:spPr>
        <p:txBody>
          <a:bodyPr/>
          <a:lstStyle/>
          <a:p>
            <a:r>
              <a:rPr dirty="0"/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to Writ Jurisdiction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Writ jurisdiction is the power to issue writs for enforcement of Fundamental Rights.</a:t>
            </a:r>
          </a:p>
          <a:p>
            <a:r>
              <a:t>Provided under Articles 32 and 226 of the Indian Constitution.</a:t>
            </a:r>
          </a:p>
          <a:p>
            <a:r>
              <a:t>Essential for safeguarding citizens' rights.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Supreme Court – Article 32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Known as the 'heart and soul' of the Constitution – Dr. B.R. Ambedkar.</a:t>
            </a:r>
          </a:p>
          <a:p>
            <a:r>
              <a:t>Allows any person to move the Supreme Court directly for enforcement of Fundamental Rights.</a:t>
            </a:r>
          </a:p>
          <a:p>
            <a:r>
              <a:t>Supreme Court can issue writs: Habeas Corpus, Mandamus, Prohibition, Certiorari, Quo Warranto.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High Court – Article 226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High Courts can issue writs for enforcement of Fundamental Rights and other legal rights.</a:t>
            </a:r>
          </a:p>
          <a:p>
            <a:r>
              <a:t>Wider jurisdiction compared to Article 32.</a:t>
            </a:r>
          </a:p>
          <a:p>
            <a:r>
              <a:t>Can be approached before the Supreme Court.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Writs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Habeas Corpus – 'You may have the body'</a:t>
            </a:r>
          </a:p>
          <a:p>
            <a:r>
              <a:t>2. Mandamus – 'We command'</a:t>
            </a:r>
          </a:p>
          <a:p>
            <a:r>
              <a:t>3. Prohibition – 'To forbid'</a:t>
            </a:r>
          </a:p>
          <a:p>
            <a:r>
              <a:t>4. Certiorari – 'To be certified'</a:t>
            </a:r>
          </a:p>
          <a:p>
            <a:r>
              <a:t>5. Quo Warranto – 'By what authority'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Habeas Corpus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Issued to release a person illegally detained.</a:t>
            </a:r>
          </a:p>
          <a:p>
            <a:r>
              <a:t>Protects individual liberty.</a:t>
            </a:r>
          </a:p>
          <a:p>
            <a:r>
              <a:t>Can be filed by the person or on behalf of the detained person.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Mandamus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Issued to direct a public authority to perform its duty.</a:t>
            </a:r>
          </a:p>
          <a:p>
            <a:r>
              <a:t>Not issued against private individuals.</a:t>
            </a:r>
          </a:p>
          <a:p>
            <a:r>
              <a:t>Ensures accountability in public administration.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Prohibition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Issued by a higher court to a lower court or tribunal.</a:t>
            </a:r>
          </a:p>
          <a:p>
            <a:r>
              <a:t>Prevents it from exceeding its jurisdiction.</a:t>
            </a:r>
          </a:p>
          <a:p>
            <a:r>
              <a:t>Issued before the judgment is delivered.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Certiorari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Issued to quash an order passed by a lower court or tribunal.</a:t>
            </a:r>
          </a:p>
          <a:p>
            <a:r>
              <a:t>Corrects jurisdictional errors.</a:t>
            </a:r>
          </a:p>
          <a:p>
            <a:r>
              <a:t>Issued after the judgment is delivered.</a:t>
            </a:r>
          </a:p>
        </p:txBody>
      </p:sp>
    </p:spTree>
  </p:cSld>
  <p:clrMapOvr>
    <a:masterClrMapping/>
  </p:clrMapOvr>
</p:sld>
</file>

<file path=ppt/theme/_rels/theme1.xml.rels>&#65279;<?xml version="1.0" encoding="utf-8"?><Relationships xmlns="http://schemas.openxmlformats.org/package/2006/relationships"><Relationship Type="http://schemas.openxmlformats.org/officeDocument/2006/relationships/image" Target="/ppt/media/image2.jpeg" Id="rId2" /><Relationship Type="http://schemas.openxmlformats.org/officeDocument/2006/relationships/image" Target="/ppt/media/image1.jpeg" Id="rId1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</TotalTime>
  <Words>387</Words>
  <Application>Microsoft Office PowerPoint</Application>
  <PresentationFormat>On-screen Show (4:3)</PresentationFormat>
  <Paragraphs>49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Writ Jurisdiction of the High Court and Supreme Court</vt:lpstr>
      <vt:lpstr>Introduction to Writ Jurisdiction</vt:lpstr>
      <vt:lpstr>Supreme Court – Article 32</vt:lpstr>
      <vt:lpstr>High Court – Article 226</vt:lpstr>
      <vt:lpstr>Types of Writs</vt:lpstr>
      <vt:lpstr>Habeas Corpus</vt:lpstr>
      <vt:lpstr>Mandamus</vt:lpstr>
      <vt:lpstr>Prohibition</vt:lpstr>
      <vt:lpstr>Certiorari</vt:lpstr>
      <vt:lpstr>Quo Warranto</vt:lpstr>
      <vt:lpstr>Comparison of Article 32 and 226</vt:lpstr>
      <vt:lpstr>Conclusion</vt:lpstr>
      <vt:lpstr>Thank You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 Jurisdiction of the High Court and Supreme Court</dc:title>
  <dc:subject/>
  <dc:creator/>
  <cp:keywords/>
  <dc:description>generated using python-pptx</dc:description>
  <cp:lastModifiedBy>Suraj Tamang</cp:lastModifiedBy>
  <cp:revision>3</cp:revision>
  <dcterms:created xsi:type="dcterms:W3CDTF">2013-01-27T09:14:16Z</dcterms:created>
  <dcterms:modified xsi:type="dcterms:W3CDTF">2025-07-12T07:24:18Z</dcterms:modified>
  <cp:category/>
</cp:coreProperties>
</file>