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jpeg" ContentType="image/jpeg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viewProps.xml" ContentType="application/vnd.openxmlformats-officedocument.presentationml.view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2" r:id="rId1"/>
  </p:sldMasterIdLst>
  <p:sldIdLst>
    <p:sldId id="276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6070600" cy="4552950"/>
  <p:notesSz cx="6070600" cy="45529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104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tableStyles" Target="/ppt/tableStyles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theme" Target="/ppt/theme/theme1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viewProps" Target="/ppt/viewProps.xml" Id="rId23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presProps" Target="/ppt/presProps.xml" Id="rId22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6070600" cy="455295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698" tIns="30349" rIns="60698" bIns="30349"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43360" y="46310"/>
            <a:ext cx="5983878" cy="444287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860002" y="2124710"/>
            <a:ext cx="4249420" cy="1062355"/>
          </a:xfrm>
        </p:spPr>
        <p:txBody>
          <a:bodyPr/>
          <a:lstStyle>
            <a:lvl1pPr marL="0" indent="0" algn="ctr">
              <a:buNone/>
              <a:defRPr sz="1700">
                <a:solidFill>
                  <a:schemeClr val="tx2"/>
                </a:solidFill>
              </a:defRPr>
            </a:lvl1pPr>
            <a:lvl2pPr marL="303489" indent="0" algn="ctr">
              <a:buNone/>
            </a:lvl2pPr>
            <a:lvl3pPr marL="606979" indent="0" algn="ctr">
              <a:buNone/>
            </a:lvl3pPr>
            <a:lvl4pPr marL="910468" indent="0" algn="ctr">
              <a:buNone/>
            </a:lvl4pPr>
            <a:lvl5pPr marL="1213957" indent="0" algn="ctr">
              <a:buNone/>
            </a:lvl5pPr>
            <a:lvl6pPr marL="1517447" indent="0" algn="ctr">
              <a:buNone/>
            </a:lvl6pPr>
            <a:lvl7pPr marL="1820936" indent="0" algn="ctr">
              <a:buNone/>
            </a:lvl7pPr>
            <a:lvl8pPr marL="2124426" indent="0" algn="ctr">
              <a:buNone/>
            </a:lvl8pPr>
            <a:lvl9pPr marL="2427915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41780" y="962177"/>
            <a:ext cx="5989298" cy="101399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1780" y="927267"/>
            <a:ext cx="5989298" cy="80052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1780" y="1976164"/>
            <a:ext cx="5989298" cy="73381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03530" y="999771"/>
            <a:ext cx="5463540" cy="975933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Relationship Type="http://schemas.openxmlformats.org/officeDocument/2006/relationships/slideLayout" Target="/ppt/slideLayouts/slideLayout1.xml" Id="rId1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6070600" cy="455295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698" tIns="30349" rIns="60698" bIns="30349"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42494" y="46310"/>
            <a:ext cx="5983878" cy="4443679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7060" y="182329"/>
            <a:ext cx="5160010" cy="758825"/>
          </a:xfrm>
          <a:prstGeom prst="rect">
            <a:avLst/>
          </a:prstGeom>
        </p:spPr>
        <p:txBody>
          <a:bodyPr lIns="60698" tIns="30349" rIns="60698" bIns="60698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7060" y="961178"/>
            <a:ext cx="5160010" cy="3035300"/>
          </a:xfrm>
          <a:prstGeom prst="rect">
            <a:avLst/>
          </a:prstGeom>
        </p:spPr>
        <p:txBody>
          <a:bodyPr lIns="60698" tIns="30349" rIns="60698" bIns="30349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097655" y="4110302"/>
            <a:ext cx="1644121" cy="316177"/>
          </a:xfrm>
          <a:prstGeom prst="rect">
            <a:avLst/>
          </a:prstGeom>
        </p:spPr>
        <p:txBody>
          <a:bodyPr lIns="60698" tIns="30349" rIns="60698" bIns="30349" anchor="ctr" anchorCtr="0"/>
          <a:lstStyle>
            <a:lvl1pPr algn="r" eaLnBrk="1" latinLnBrk="0" hangingPunct="1">
              <a:defRPr kumimoji="0" sz="9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7060" y="4097655"/>
            <a:ext cx="2630593" cy="303530"/>
          </a:xfrm>
          <a:prstGeom prst="rect">
            <a:avLst/>
          </a:prstGeom>
        </p:spPr>
        <p:txBody>
          <a:bodyPr lIns="60698" tIns="30349" rIns="60698" bIns="30349" anchor="ctr" anchorCtr="0"/>
          <a:lstStyle>
            <a:lvl1pPr eaLnBrk="1" latinLnBrk="0" hangingPunct="1">
              <a:defRPr kumimoji="0" sz="9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97130" y="4122949"/>
            <a:ext cx="303530" cy="30353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9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9" r:id="rId7"/>
  </p:sldLayoutIdLst>
  <p:txStyles>
    <p:titleStyle>
      <a:lvl1pPr algn="l" rtl="0" eaLnBrk="1" latinLnBrk="0" hangingPunct="1">
        <a:spcBef>
          <a:spcPct val="0"/>
        </a:spcBef>
        <a:buNone/>
        <a:defRPr kumimoji="0" sz="27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094" indent="-182094" algn="l" rtl="0" eaLnBrk="1" latinLnBrk="0" hangingPunct="1">
        <a:spcBef>
          <a:spcPts val="385"/>
        </a:spcBef>
        <a:buClr>
          <a:schemeClr val="accent1"/>
        </a:buClr>
        <a:buSzPct val="85000"/>
        <a:buFont typeface="Wingdings 2"/>
        <a:buChar char="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364187" indent="-151745" algn="l" rtl="0" eaLnBrk="1" latinLnBrk="0" hangingPunct="1">
        <a:spcBef>
          <a:spcPts val="246"/>
        </a:spcBef>
        <a:buClr>
          <a:schemeClr val="accent2"/>
        </a:buClr>
        <a:buSzPct val="85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6281" indent="-151745" algn="l" rtl="0" eaLnBrk="1" latinLnBrk="0" hangingPunct="1">
        <a:spcBef>
          <a:spcPts val="246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728374" indent="-151745" algn="l" rtl="0" eaLnBrk="1" latinLnBrk="0" hangingPunct="1">
        <a:spcBef>
          <a:spcPts val="246"/>
        </a:spcBef>
        <a:buClr>
          <a:schemeClr val="accent3"/>
        </a:buClr>
        <a:buSzPct val="80000"/>
        <a:buFont typeface="Wingdings 2"/>
        <a:buChar char=""/>
        <a:defRPr kumimoji="0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910468" indent="-151745" algn="l" rtl="0" eaLnBrk="1" latinLnBrk="0" hangingPunct="1">
        <a:spcBef>
          <a:spcPts val="246"/>
        </a:spcBef>
        <a:buClr>
          <a:schemeClr val="accent3"/>
        </a:buClr>
        <a:buFontTx/>
        <a:buChar char="o"/>
        <a:defRPr kumimoji="0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092562" indent="-151745" algn="l" rtl="0" eaLnBrk="1" latinLnBrk="0" hangingPunct="1">
        <a:spcBef>
          <a:spcPts val="246"/>
        </a:spcBef>
        <a:buClr>
          <a:schemeClr val="accent3"/>
        </a:buClr>
        <a:buChar char="•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274655" indent="-151745" algn="l" rtl="0" eaLnBrk="1" latinLnBrk="0" hangingPunct="1">
        <a:spcBef>
          <a:spcPts val="246"/>
        </a:spcBef>
        <a:buClr>
          <a:schemeClr val="accent2"/>
        </a:buClr>
        <a:buChar char="•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456749" indent="-151745" algn="l" rtl="0" eaLnBrk="1" latinLnBrk="0" hangingPunct="1">
        <a:spcBef>
          <a:spcPts val="246"/>
        </a:spcBef>
        <a:buClr>
          <a:schemeClr val="accent1">
            <a:tint val="60000"/>
          </a:schemeClr>
        </a:buClr>
        <a:buChar char="•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638843" indent="-151745" algn="l" rtl="0" eaLnBrk="1" latinLnBrk="0" hangingPunct="1">
        <a:spcBef>
          <a:spcPts val="246"/>
        </a:spcBef>
        <a:buClr>
          <a:schemeClr val="accent2">
            <a:tint val="60000"/>
          </a:schemeClr>
        </a:buClr>
        <a:buChar char="•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034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069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9104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21395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5174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8209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12442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427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image" Target="/ppt/media/image2.jpeg" Id="rId2" /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image" Target="/ppt/media/image3.jpeg" Id="rId2" /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image" Target="/ppt/media/image4.jpeg" Id="rId2" /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image" Target="/ppt/media/image5.jpeg" Id="rId2" /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image" Target="/ppt/media/image6.jpeg" Id="rId2" /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image" Target="/ppt/media/image7.jpeg" Id="rId2" /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image" Target="/ppt/media/image8.jpeg" Id="rId2" /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image" Target="/ppt/media/image9.jpeg" Id="rId2" /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image" Target="/ppt/media/image10.jpeg" Id="rId2" /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image" Target="/ppt/media/image11.jpeg" Id="rId2" /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image" Target="/ppt/media/image12.jpeg" Id="rId2" /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image" Target="/ppt/media/image13.jpeg" Id="rId2" /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image" Target="/ppt/media/image14.jpeg" Id="rId2" /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image" Target="/ppt/media/image15.jpeg" Id="rId2" /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image" Target="/ppt/media/image16.jpeg" Id="rId2" /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image" Target="/ppt/media/image17.jpeg" Id="rId2" /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image" Target="/ppt/media/image18.jpeg" Id="rId2" /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image" Target="/ppt/media/image19.jpeg" Id="rId2" /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image" Target="/ppt/media/image20.jpeg" Id="rId2" /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1542" y="2549652"/>
            <a:ext cx="4253865" cy="138499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DR. RANJITA ROY SARKAR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ASSISTANT PROFESSOR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DEPARTMENT OF GEOGRAPHY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KGTM, BAGDOGRA</a:t>
            </a:r>
            <a:endParaRPr lang="en-IN" dirty="0" smtClean="0">
              <a:solidFill>
                <a:schemeClr val="tx1"/>
              </a:solidFill>
            </a:endParaRP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5771" y="600075"/>
            <a:ext cx="5165407" cy="1673113"/>
          </a:xfrm>
        </p:spPr>
        <p:txBody>
          <a:bodyPr/>
          <a:lstStyle/>
          <a:p>
            <a:r>
              <a:rPr lang="en-US" sz="2800" dirty="0" smtClean="0"/>
              <a:t>WEBER’S LEAST COST THEORY OF INDUSTRIAL LOCATION</a:t>
            </a:r>
            <a:endParaRPr lang="en-IN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" y="0"/>
            <a:ext cx="6067425" cy="45529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</TotalTime>
  <Words>20</Words>
  <Application>Microsoft Office PowerPoint</Application>
  <PresentationFormat>Custom</PresentationFormat>
  <Paragraphs>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Equity</vt:lpstr>
      <vt:lpstr>WEBER’S LEAST COST THEORY OF INDUSTRIAL LOCATION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WEBER’S LEAST COST THEORY OF INDUSTRIAL LOCATION</dc:title>
  <cp:lastModifiedBy>USER</cp:lastModifiedBy>
  <cp:revision>1</cp:revision>
  <dcterms:created xsi:type="dcterms:W3CDTF">2023-03-06T09:26:35Z</dcterms:created>
  <dcterms:modified xsi:type="dcterms:W3CDTF">2023-03-06T09:33:47Z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2023-03-06T00:00:00Z</vt:filetime>
  </property>
  <property fmtid="{D5CDD505-2E9C-101B-9397-08002B2CF9AE}" pid="3" name="LastSaved">
    <vt:filetime>2023-03-06T00:00:00Z</vt:filetime>
  </property>
</Properties>
</file>