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jpeg" ContentType="image/jpeg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8" r:id="rId1"/>
  </p:sldMasterIdLst>
  <p:sldIdLst>
    <p:sldId id="27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6070600" cy="3422650"/>
  <p:notesSz cx="6070600" cy="34226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8" d="100"/>
          <a:sy n="148" d="100"/>
        </p:scale>
        <p:origin x="-408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.xml" Id="rId3" /><Relationship Type="http://schemas.openxmlformats.org/officeDocument/2006/relationships/viewProps" Target="/ppt/viewProps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presProps" Target="/ppt/presProps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tableStyles" Target="/ppt/tableStyle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theme" Target="/ppt/theme/theme1.xml" Id="rId22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02353" y="164287"/>
            <a:ext cx="5664337" cy="3092672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54242" tIns="27121" rIns="54242" bIns="2712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277902" y="216679"/>
            <a:ext cx="5514798" cy="1551601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54242" tIns="27121" rIns="54242" bIns="2712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79577" y="908417"/>
            <a:ext cx="5160010" cy="912707"/>
          </a:xfrm>
        </p:spPr>
        <p:txBody>
          <a:bodyPr lIns="27121" rIns="27121" bIns="27121"/>
          <a:lstStyle>
            <a:lvl1pPr algn="r">
              <a:defRPr sz="27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479577" y="1839104"/>
            <a:ext cx="5160010" cy="456353"/>
          </a:xfrm>
        </p:spPr>
        <p:txBody>
          <a:bodyPr lIns="108484" tIns="0"/>
          <a:lstStyle>
            <a:lvl1pPr marL="21697" indent="0" algn="r">
              <a:spcBef>
                <a:spcPts val="0"/>
              </a:spcBef>
              <a:buNone/>
              <a:defRPr sz="1200">
                <a:solidFill>
                  <a:schemeClr val="bg2">
                    <a:shade val="25000"/>
                  </a:schemeClr>
                </a:solidFill>
              </a:defRPr>
            </a:lvl1pPr>
            <a:lvl2pPr marL="271211" indent="0" algn="ctr">
              <a:buNone/>
            </a:lvl2pPr>
            <a:lvl3pPr marL="542422" indent="0" algn="ctr">
              <a:buNone/>
            </a:lvl3pPr>
            <a:lvl4pPr marL="813633" indent="0" algn="ctr">
              <a:buNone/>
            </a:lvl4pPr>
            <a:lvl5pPr marL="1084844" indent="0" algn="ctr">
              <a:buNone/>
            </a:lvl5pPr>
            <a:lvl6pPr marL="1356055" indent="0" algn="ctr">
              <a:buNone/>
            </a:lvl6pPr>
            <a:lvl7pPr marL="1627266" indent="0" algn="ctr">
              <a:buNone/>
            </a:lvl7pPr>
            <a:lvl8pPr marL="1898477" indent="0" algn="ctr">
              <a:buNone/>
            </a:lvl8pPr>
            <a:lvl9pPr marL="2169688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02353" y="164287"/>
            <a:ext cx="5664337" cy="3092672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54242" tIns="27121" rIns="54242" bIns="2712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Relationship Type="http://schemas.openxmlformats.org/officeDocument/2006/relationships/slideLayout" Target="/ppt/slideLayouts/slideLayout1.xml" Id="rId1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02353" y="164287"/>
            <a:ext cx="5664337" cy="3092672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54242" tIns="27121" rIns="54242" bIns="2712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277902" y="216679"/>
            <a:ext cx="5514798" cy="273812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54242" tIns="27121" rIns="54242" bIns="27121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333883" y="2488179"/>
            <a:ext cx="5433187" cy="524806"/>
          </a:xfrm>
          <a:prstGeom prst="rect">
            <a:avLst/>
          </a:prstGeom>
        </p:spPr>
        <p:txBody>
          <a:bodyPr vert="horz" lIns="54242" tIns="27121" rIns="54242" bIns="27121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33883" y="264685"/>
            <a:ext cx="5433187" cy="2090098"/>
          </a:xfrm>
          <a:prstGeom prst="rect">
            <a:avLst/>
          </a:prstGeom>
        </p:spPr>
        <p:txBody>
          <a:bodyPr vert="horz" lIns="108484" tIns="54242" rIns="54242" bIns="27121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2507062" y="3050279"/>
            <a:ext cx="1517650" cy="182224"/>
          </a:xfrm>
          <a:prstGeom prst="rect">
            <a:avLst/>
          </a:prstGeom>
        </p:spPr>
        <p:txBody>
          <a:bodyPr vert="horz" lIns="54242" tIns="27121" rIns="54242" bIns="27121" anchor="b"/>
          <a:lstStyle>
            <a:lvl1pPr algn="r" eaLnBrk="1" latinLnBrk="0" hangingPunct="1">
              <a:defRPr kumimoji="0" sz="6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4024712" y="3050279"/>
            <a:ext cx="1517650" cy="182224"/>
          </a:xfrm>
          <a:prstGeom prst="rect">
            <a:avLst/>
          </a:prstGeom>
        </p:spPr>
        <p:txBody>
          <a:bodyPr vert="horz" lIns="54242" tIns="27121" rIns="54242" bIns="27121" anchor="b"/>
          <a:lstStyle>
            <a:lvl1pPr algn="l" eaLnBrk="1" latinLnBrk="0" hangingPunct="1">
              <a:defRPr kumimoji="0" sz="6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5542362" y="3050279"/>
            <a:ext cx="303530" cy="182224"/>
          </a:xfrm>
          <a:prstGeom prst="rect">
            <a:avLst/>
          </a:prstGeom>
        </p:spPr>
        <p:txBody>
          <a:bodyPr vert="horz" lIns="54242" tIns="27121" rIns="54242" bIns="27121" anchor="b"/>
          <a:lstStyle>
            <a:lvl1pPr algn="r" eaLnBrk="1" latinLnBrk="0" hangingPunct="1">
              <a:defRPr kumimoji="0" sz="6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5" r:id="rId7"/>
  </p:sldLayoutIdLst>
  <p:txStyles>
    <p:titleStyle>
      <a:lvl1pPr algn="l" rtl="0" eaLnBrk="1" latinLnBrk="0" hangingPunct="1">
        <a:spcBef>
          <a:spcPct val="0"/>
        </a:spcBef>
        <a:buNone/>
        <a:defRPr kumimoji="0" sz="21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157302" indent="-157302" algn="l" rtl="0" eaLnBrk="1" latinLnBrk="0" hangingPunct="1">
        <a:spcBef>
          <a:spcPts val="148"/>
        </a:spcBef>
        <a:buClr>
          <a:schemeClr val="accent1"/>
        </a:buClr>
        <a:buSzPct val="80000"/>
        <a:buFont typeface="Wingdings 2"/>
        <a:buChar char=""/>
        <a:defRPr kumimoji="0" sz="17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325453" indent="-119333" algn="l" rtl="0" eaLnBrk="1" latinLnBrk="0" hangingPunct="1">
        <a:spcBef>
          <a:spcPts val="148"/>
        </a:spcBef>
        <a:buClr>
          <a:schemeClr val="accent1"/>
        </a:buClr>
        <a:buSzPct val="100000"/>
        <a:buFont typeface="Verdana"/>
        <a:buChar char="◦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66483" indent="-108484" algn="l" rtl="0" eaLnBrk="1" latinLnBrk="0" hangingPunct="1">
        <a:spcBef>
          <a:spcPts val="148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607513" indent="-108484" algn="l" rtl="0" eaLnBrk="1" latinLnBrk="0" hangingPunct="1">
        <a:spcBef>
          <a:spcPts val="136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759391" indent="-108484" algn="l" rtl="0" eaLnBrk="1" latinLnBrk="0" hangingPunct="1">
        <a:spcBef>
          <a:spcPts val="148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884148" indent="-108484" algn="l" rtl="0" eaLnBrk="1" latinLnBrk="0" hangingPunct="1">
        <a:spcBef>
          <a:spcPts val="148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008905" indent="-108484" algn="l" rtl="0" eaLnBrk="1" latinLnBrk="0" hangingPunct="1">
        <a:spcBef>
          <a:spcPts val="151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139086" indent="-108484" algn="l" rtl="0" eaLnBrk="1" latinLnBrk="0" hangingPunct="1">
        <a:spcBef>
          <a:spcPts val="152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9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274692" indent="-108484" algn="l" rtl="0" eaLnBrk="1" latinLnBrk="0" hangingPunct="1">
        <a:spcBef>
          <a:spcPts val="151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9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27121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5424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81363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0848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3560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6272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8984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1696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3.jpeg" Id="rId2" /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4.jpeg" Id="rId2" /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5.jpeg" Id="rId2" /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6.jpeg" Id="rId2" /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7.jpeg" Id="rId2" /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8.jpeg" Id="rId2" /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9.jpeg" Id="rId2" /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10.jpeg" Id="rId2" /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image" Target="/ppt/media/image11.jpeg" Id="rId2" /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12.jpeg" Id="rId2" /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13.jpeg" Id="rId2" /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14.jpeg" Id="rId2" /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image" Target="/ppt/media/image15.jpeg" Id="rId2" /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image" Target="/ppt/media/image16.jpeg" Id="rId2" /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image" Target="/ppt/media/image17.jpeg" Id="rId2" /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image" Target="/ppt/media/image18.jpeg" Id="rId2" /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771" y="263525"/>
            <a:ext cx="5165407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VON THUNEN THEORY</a:t>
            </a:r>
            <a:endParaRPr lang="en-IN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1542" y="1916684"/>
            <a:ext cx="4253865" cy="138499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DR. RANJITA ROY SARKAR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ASSISTANT PROFESSOR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DEPARTMENT OF GEOGRAPHY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KGTM, BAGDOGRA</a:t>
            </a:r>
            <a:endParaRPr lang="en-IN" dirty="0" smtClean="0">
              <a:solidFill>
                <a:schemeClr val="tx1"/>
              </a:solidFill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0"/>
            <a:ext cx="563880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6076950" cy="33432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6076950" cy="33432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6076950" cy="33432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0"/>
            <a:ext cx="5181600" cy="341947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</TotalTime>
  <Words>13</Words>
  <Application>Microsoft Office PowerPoint</Application>
  <PresentationFormat>Custom</PresentationFormat>
  <Paragraphs>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Aspect</vt:lpstr>
      <vt:lpstr>    VON THUNEN THEORY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VON THUNEN THEORY</dc:title>
  <cp:lastModifiedBy>USER</cp:lastModifiedBy>
  <cp:revision>1</cp:revision>
  <dcterms:created xsi:type="dcterms:W3CDTF">2023-03-06T09:25:57Z</dcterms:created>
  <dcterms:modified xsi:type="dcterms:W3CDTF">2023-03-06T09:30:45Z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2023-03-06T00:00:00Z</vt:filetime>
  </property>
  <property fmtid="{D5CDD505-2E9C-101B-9397-08002B2CF9AE}" pid="3" name="LastSaved">
    <vt:filetime>2023-03-06T00:00:00Z</vt:filetime>
  </property>
</Properties>
</file>