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BEE"/>
    <a:srgbClr val="F7F4CB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9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0" y="-635"/>
            <a:ext cx="12192635" cy="69430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Kalipada Ghosh Tarai Mahavidyalaya</a:t>
            </a:r>
            <a:br>
              <a:rPr lang="en-US" sz="5400" b="1" dirty="0" smtClean="0">
                <a:latin typeface="Script MT Bold" panose="03040602040607080904" pitchFamily="66" charset="0"/>
              </a:rPr>
            </a:br>
            <a:r>
              <a:rPr lang="en-US" sz="4000" b="1" dirty="0" smtClean="0">
                <a:solidFill>
                  <a:srgbClr val="002060"/>
                </a:solidFill>
                <a:latin typeface="Script MT Bold" panose="03040602040607080904" pitchFamily="66" charset="0"/>
              </a:rPr>
              <a:t>Bagdogra</a:t>
            </a:r>
            <a:br>
              <a:rPr lang="en-US" dirty="0" smtClean="0">
                <a:latin typeface="Freestyle Script" panose="030804020302050B0404" pitchFamily="66" charset="0"/>
              </a:rPr>
            </a:br>
            <a:br>
              <a:rPr lang="en-US" dirty="0" smtClean="0">
                <a:latin typeface="Freestyle Script" panose="030804020302050B0404" pitchFamily="66" charset="0"/>
              </a:rPr>
            </a:b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Lucida Calligraphy" panose="03010101010101010101" pitchFamily="66" charset="0"/>
              </a:rPr>
              <a:t>Department of Environmental Science</a:t>
            </a:r>
            <a:endParaRPr lang="en-IN" sz="3600" b="1" dirty="0">
              <a:latin typeface="Lucida Calligraphy" panose="03010101010101010101" pitchFamily="66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330" y="608330"/>
            <a:ext cx="11140440" cy="882015"/>
          </a:xfrm>
          <a:solidFill>
            <a:srgbClr val="F9FBEE"/>
          </a:solidFill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>
            <a:noAutofit/>
          </a:bodyPr>
          <a:p>
            <a:pPr algn="ctr"/>
            <a:r>
              <a:rPr lang="en-US" altLang="en-US" sz="24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Multidisciplinary Nature of Environmental Studies</a:t>
            </a:r>
            <a:endParaRPr lang="en-US" altLang="en-US" sz="24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330" y="1654810"/>
            <a:ext cx="10968990" cy="4594860"/>
          </a:xfrm>
          <a:solidFill>
            <a:srgbClr val="F9FBEE"/>
          </a:solidFill>
        </p:spPr>
        <p:txBody>
          <a:bodyPr>
            <a:normAutofit lnSpcReduction="10000"/>
          </a:bodyPr>
          <a:p>
            <a:r>
              <a:rPr lang="en-US" altLang="en-US" b="1">
                <a:latin typeface="Lucida Bright" panose="02040602050505020304" charset="0"/>
                <a:cs typeface="Lucida Bright" panose="02040602050505020304" charset="0"/>
              </a:rPr>
              <a:t>Environmental Studies</a:t>
            </a:r>
            <a:r>
              <a:rPr lang="en-IN" altLang="en-US" b="1">
                <a:latin typeface="Lucida Bright" panose="02040602050505020304" charset="0"/>
                <a:cs typeface="Lucida Bright" panose="02040602050505020304" charset="0"/>
              </a:rPr>
              <a:t> </a:t>
            </a: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integrates knowledge from natural sciences, social sciences, humanities and applied sciences.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Major disciplines involved: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Ecology &amp; Biology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Chemistry &amp; Physics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Geography &amp; Geology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Economics &amp; Sociology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Political Science &amp; Law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Public Health &amp; Engineering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6340" y="342900"/>
            <a:ext cx="9799320" cy="539115"/>
          </a:xfrm>
          <a:solidFill>
            <a:srgbClr val="F9FBEE"/>
          </a:solidFill>
        </p:spPr>
        <p:txBody>
          <a:bodyPr>
            <a:normAutofit fontScale="90000"/>
          </a:bodyPr>
          <a:p>
            <a:r>
              <a:rPr lang="en-US" altLang="en-US" sz="311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Definition of Environmental Studies</a:t>
            </a:r>
            <a:endParaRPr lang="en-US" altLang="en-US" sz="311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97230" y="1325245"/>
            <a:ext cx="10803255" cy="5066030"/>
          </a:xfrm>
          <a:solidFill>
            <a:srgbClr val="F9FBEE"/>
          </a:solidFill>
        </p:spPr>
        <p:txBody>
          <a:bodyPr>
            <a:normAutofit lnSpcReduction="20000"/>
          </a:bodyPr>
          <a:p>
            <a:pPr algn="l">
              <a:lnSpc>
                <a:spcPct val="160000"/>
              </a:lnSpc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Environmental Studies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is the systematic study of the environment, its components, their interactions, and the impact of human activities on environmental systems.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It deals with: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Natural resources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Ecosystems and biodiversity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Environmental pollution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Climate change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Human–environment interactions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Conservation and sustainable development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688340" y="1084580"/>
            <a:ext cx="10815320" cy="5255895"/>
          </a:xfrm>
          <a:solidFill>
            <a:srgbClr val="F9FBEE"/>
          </a:solidFill>
        </p:spPr>
        <p:txBody>
          <a:bodyPr>
            <a:normAutofit/>
          </a:bodyPr>
          <a:p>
            <a:pPr algn="l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The scope of EVS is broad and includes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: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Natural Resources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– water, forests, minerals, energy and land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Ecosystems &amp; Biodiversity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– ecological relationships and conservation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Environmental Pollution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– air, water, soil, noise and solid waste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Social &amp; Environmental Issues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– urbanisation, population growth and climate change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Environmental Management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– conservation, EIA and disaster management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Sustainable Development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– balancing environmental protection with economic and social development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2768600" y="377825"/>
            <a:ext cx="6654800" cy="591820"/>
          </a:xfrm>
          <a:prstGeom prst="rect">
            <a:avLst/>
          </a:prstGeom>
          <a:solidFill>
            <a:srgbClr val="F9FBEE"/>
          </a:solidFill>
        </p:spPr>
        <p:txBody>
          <a:bodyPr>
            <a:noAutofit/>
          </a:bodyPr>
          <a:p>
            <a:pPr algn="ctr"/>
            <a:r>
              <a:rPr sz="2400">
                <a:latin typeface="Lucida Calligraphy" panose="03010101010101010101" pitchFamily="66" charset="0"/>
                <a:cs typeface="Lucida Calligraphy" panose="03010101010101010101" pitchFamily="66" charset="0"/>
              </a:rPr>
              <a:t>Scope of Environmental Studies</a:t>
            </a:r>
            <a:endParaRPr sz="2400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80" y="406400"/>
            <a:ext cx="9799320" cy="615315"/>
          </a:xfrm>
          <a:solidFill>
            <a:srgbClr val="F9FBEE"/>
          </a:solidFill>
        </p:spPr>
        <p:txBody>
          <a:bodyPr>
            <a:normAutofit/>
          </a:bodyPr>
          <a:p>
            <a:r>
              <a:rPr lang="en-US" altLang="en-US" sz="28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Importance of Environmental Studies</a:t>
            </a:r>
            <a:endParaRPr lang="en-US" altLang="en-US" sz="28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48615" y="1452880"/>
            <a:ext cx="11398885" cy="4646295"/>
          </a:xfrm>
          <a:solidFill>
            <a:srgbClr val="F9FBEE"/>
          </a:solidFill>
        </p:spPr>
        <p:txBody>
          <a:bodyPr>
            <a:normAutofit/>
          </a:bodyPr>
          <a:p>
            <a:pPr algn="l"/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Environmental Studies helps us to: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algn="l"/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Understand environmental problems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and their causes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Promote conservation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of natural resources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Protect biodiversity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and ecosystems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Understand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the effects of pollution and climate change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Develop </a:t>
            </a: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sustainable lifestyles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and practices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Improve </a:t>
            </a: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human health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and quality of life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Make </a:t>
            </a: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informed decisions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regarding environmental issues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Encourage </a:t>
            </a:r>
            <a:r>
              <a:rPr lang="en-US" altLang="en-US" sz="1800" b="1">
                <a:latin typeface="Lucida Bright" panose="02040602050505020304" charset="0"/>
                <a:cs typeface="Lucida Bright" panose="02040602050505020304" charset="0"/>
              </a:rPr>
              <a:t>responsible citizenship</a:t>
            </a:r>
            <a:r>
              <a:rPr lang="en-US" altLang="en-US" sz="1800">
                <a:latin typeface="Lucida Bright" panose="02040602050505020304" charset="0"/>
                <a:cs typeface="Lucida Bright" panose="02040602050505020304" charset="0"/>
              </a:rPr>
              <a:t> and environmental ethics</a:t>
            </a:r>
            <a:endParaRPr lang="en-US" altLang="en-US" sz="18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658745" y="685165"/>
            <a:ext cx="6878955" cy="615315"/>
          </a:xfrm>
          <a:solidFill>
            <a:srgbClr val="F9FBEE"/>
          </a:solidFill>
        </p:spPr>
        <p:txBody>
          <a:bodyPr/>
          <a:p>
            <a:r>
              <a:rPr lang="en-US" altLang="en-US" sz="2800" b="1">
                <a:latin typeface="Lucida Calligraphy" panose="03010101010101010101" pitchFamily="66" charset="0"/>
                <a:cs typeface="Lucida Calligraphy" panose="03010101010101010101" pitchFamily="66" charset="0"/>
              </a:rPr>
              <a:t>Need for Public Awareness</a:t>
            </a:r>
            <a:endParaRPr lang="en-US" altLang="en-US" sz="2800" b="1">
              <a:latin typeface="Lucida Calligraphy" panose="03010101010101010101" pitchFamily="66" charset="0"/>
              <a:cs typeface="Lucida Calligraphy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1345" y="1833880"/>
            <a:ext cx="11005820" cy="3745865"/>
          </a:xfrm>
          <a:solidFill>
            <a:srgbClr val="F9FBEE"/>
          </a:solidFill>
        </p:spPr>
        <p:txBody>
          <a:bodyPr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encourage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responsible use of natural resources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reduce pollution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and waste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promote 3Rs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: Reduce, Reuse &amp; Recycle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encourage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energy and water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conservation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protect biodiversity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and local ecosystems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promote participation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in environmental programmes</a:t>
            </a:r>
            <a:endParaRPr lang="en-US" altLang="en-US" sz="2000">
              <a:latin typeface="Lucida Bright" panose="02040602050505020304" charset="0"/>
              <a:cs typeface="Lucida Bright" panose="0204060205050502030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To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 develop</a:t>
            </a:r>
            <a:r>
              <a:rPr lang="en-US" altLang="en-US" sz="2000">
                <a:latin typeface="Lucida Bright" panose="02040602050505020304" charset="0"/>
                <a:cs typeface="Lucida Bright" panose="02040602050505020304" charset="0"/>
              </a:rPr>
              <a:t> environmentally </a:t>
            </a:r>
            <a:r>
              <a:rPr lang="en-US" altLang="en-US" sz="2000" b="1">
                <a:latin typeface="Lucida Bright" panose="02040602050505020304" charset="0"/>
                <a:cs typeface="Lucida Bright" panose="02040602050505020304" charset="0"/>
              </a:rPr>
              <a:t>responsible citizens</a:t>
            </a:r>
            <a:endParaRPr lang="en-US" altLang="en-US" sz="2000" b="1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2042</Words>
  <Application>WPS Presentation</Application>
  <PresentationFormat>Widescreen</PresentationFormat>
  <Paragraphs>59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Script MT Bold</vt:lpstr>
      <vt:lpstr>Freestyle Script</vt:lpstr>
      <vt:lpstr>Lucida Calligraphy</vt:lpstr>
      <vt:lpstr>Lucida Bright</vt:lpstr>
      <vt:lpstr>WPS</vt:lpstr>
      <vt:lpstr>Kalipada Ghosh Tarai Mahavidyalaya Bagdogra  Department of Environmental Science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ADMIN</dc:creator>
  <cp:lastModifiedBy>Meeta Bala</cp:lastModifiedBy>
  <cp:revision>2</cp:revision>
  <dcterms:created xsi:type="dcterms:W3CDTF">2026-08-25T13:49:06Z</dcterms:created>
  <dcterms:modified xsi:type="dcterms:W3CDTF">2026-08-25T13:58:45Z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9F8E6FF485724678BC89A636334EBAFC_11</vt:lpwstr>
  </property>
</Properties>
</file>