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4241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56BEB4"/>
                </a:solidFill>
                <a:latin typeface="Aptos Display"/>
              </a:defRPr>
            </a:pPr>
            <a:r>
              <a:t>THEORIES OF PUNISHMENT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2377440"/>
            <a:ext cx="96012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400"/>
              </a:spcAft>
              <a:defRPr sz="2100">
                <a:solidFill>
                  <a:srgbClr val="EEEBE1"/>
                </a:solidFill>
                <a:latin typeface="Aptos"/>
              </a:defRPr>
            </a:pPr>
            <a:r>
              <a:t>Kalipada Ghosh Tarai Mahavidyalaya</a:t>
            </a:r>
          </a:p>
          <a:p>
            <a:pPr algn="ctr">
              <a:spcAft>
                <a:spcPts val="1400"/>
              </a:spcAft>
              <a:defRPr sz="2000">
                <a:solidFill>
                  <a:srgbClr val="EEEBE1"/>
                </a:solidFill>
                <a:latin typeface="Aptos"/>
              </a:defRPr>
            </a:pPr>
            <a:r>
              <a:t>Vivekananda Hore</a:t>
            </a:r>
          </a:p>
          <a:p>
            <a:pPr algn="ctr">
              <a:spcAft>
                <a:spcPts val="1400"/>
              </a:spcAft>
              <a:defRPr sz="1900">
                <a:solidFill>
                  <a:srgbClr val="EEEBE1"/>
                </a:solidFill>
                <a:latin typeface="Aptos"/>
              </a:defRPr>
            </a:pPr>
            <a:r>
              <a:t>Department of Philosophy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56BEB4"/>
                </a:solidFill>
                <a:latin typeface="Aptos Display"/>
              </a:defRPr>
            </a:pPr>
            <a:r>
              <a:t>Meaning of Punishment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Punishment is the intentional infliction of a deprivation, pain, or penalty on a person who has committed an offence.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It is normally imposed by a recognized authority and is connected with a violation of law or moral rules.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The central philosophical question is: Why is punishment justified?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6BEB4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56BEB4"/>
                </a:solidFill>
                <a:latin typeface="Aptos Display"/>
              </a:defRPr>
            </a:pPr>
            <a:r>
              <a:t>Retributive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Punishment is justified because a wrongdoer deserves to suffer for a wrong already committed.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It is backward-looking: the main reason for punishment lies in the past offence.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It emphasizes desert, proportionality, and moral responsibility.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Criticism: it may become excessively focused on suffering and may not reduce future crime.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6BEB4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56BEB4"/>
                </a:solidFill>
                <a:latin typeface="Aptos Display"/>
              </a:defRPr>
            </a:pPr>
            <a:r>
              <a:t>Deterrent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Punishment is justified because it discourages the offender and others from committing similar offences.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Specific deterrence aims at the individual offender; general deterrence aims at society as a whole.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It is mainly forward-looking and concerned with preventing future wrongdoing.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Criticism: excessive punishment may be unjust if used only as a warning to others.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6BEB4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56BEB4"/>
                </a:solidFill>
                <a:latin typeface="Aptos Display"/>
              </a:defRPr>
            </a:pPr>
            <a:r>
              <a:t>Preventive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The preventive theory aims to stop an offender from repeating the offence by restricting the offender’s capacity to offend.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Imprisonment is a common example because it temporarily removes an offender from ordinary society.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The emphasis is on public protection and prevention of further harm.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Criticism: prevention must be balanced with individual rights and proportionality.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6BEB4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56BEB4"/>
                </a:solidFill>
                <a:latin typeface="Aptos Display"/>
              </a:defRPr>
            </a:pPr>
            <a:r>
              <a:t>Reformative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The reformative theory views punishment as an opportunity to reform the offender and encourage responsible behaviour.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Education, counselling, vocational training, and rehabilitation may be used alongside legal punishment.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It treats the offender as capable of moral improvement.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Criticism: reform is difficult to guarantee and may not fully satisfy demands for justice.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6BEB4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56BEB4"/>
                </a:solidFill>
                <a:latin typeface="Aptos Display"/>
              </a:defRPr>
            </a:pPr>
            <a:r>
              <a:t>Comparison of the Theories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Retributive: punishment because the offender deserves it.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Deterrent: punishment to discourage future offences.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Preventive: punishment to protect society from further harm.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Reformative: punishment to change and rehabilitate the offender.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Modern systems often combine elements of more than one theory.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6BEB4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56BEB4"/>
                </a:solidFill>
                <a:latin typeface="Aptos Display"/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No single theory completely explains every legitimate purpose of punishment.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A balanced approach can recognize desert, prevention, deterrence, and rehabilitation.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The ethical challenge is to protect society while respecting human dignity and proportionality.</a:t>
            </a:r>
          </a:p>
          <a:p>
            <a:pPr>
              <a:spcAft>
                <a:spcPts val="1300"/>
              </a:spcAft>
              <a:defRPr sz="1800">
                <a:solidFill>
                  <a:srgbClr val="EBF2F2"/>
                </a:solidFill>
                <a:latin typeface="Aptos"/>
              </a:defRPr>
            </a:pPr>
            <a:r>
              <a:t>• Thus, punishment is not merely the infliction of pain; it raises fundamental questions about justice, responsibility, and social welfare.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56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6BEB4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