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13A7-950B-47E6-8ED3-7BD15859C9B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24D6-DA98-4FF6-BF63-EC38CC496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3294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13A7-950B-47E6-8ED3-7BD15859C9B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24D6-DA98-4FF6-BF63-EC38CC496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0005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13A7-950B-47E6-8ED3-7BD15859C9B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24D6-DA98-4FF6-BF63-EC38CC496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2662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13A7-950B-47E6-8ED3-7BD15859C9B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24D6-DA98-4FF6-BF63-EC38CC496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3736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13A7-950B-47E6-8ED3-7BD15859C9B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24D6-DA98-4FF6-BF63-EC38CC496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7889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13A7-950B-47E6-8ED3-7BD15859C9B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24D6-DA98-4FF6-BF63-EC38CC496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678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13A7-950B-47E6-8ED3-7BD15859C9B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24D6-DA98-4FF6-BF63-EC38CC496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962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13A7-950B-47E6-8ED3-7BD15859C9B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24D6-DA98-4FF6-BF63-EC38CC496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4523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13A7-950B-47E6-8ED3-7BD15859C9B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24D6-DA98-4FF6-BF63-EC38CC496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4215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13A7-950B-47E6-8ED3-7BD15859C9B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24D6-DA98-4FF6-BF63-EC38CC496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1237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13A7-950B-47E6-8ED3-7BD15859C9B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24D6-DA98-4FF6-BF63-EC38CC496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9926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013A7-950B-47E6-8ED3-7BD15859C9B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024D6-DA98-4FF6-BF63-EC38CC496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791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7772400" cy="1470025"/>
          </a:xfrm>
        </p:spPr>
        <p:txBody>
          <a:bodyPr/>
          <a:lstStyle/>
          <a:p>
            <a:r>
              <a:rPr lang="en-US" b="1" dirty="0" smtClean="0"/>
              <a:t>THE SATVAHANA EMPIRE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981200"/>
            <a:ext cx="7620000" cy="17526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Source-literary source like Matsya and bayu Puran.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Nasik Prasasti,Hathigumpha Lipi,Junagarh inscription etc.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803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History.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Founder was Simuk. Next to Simuk was Krishna. First prominent ruler was 1</a:t>
            </a:r>
            <a:r>
              <a:rPr lang="en-US" baseline="30000" dirty="0" smtClean="0"/>
              <a:t>st</a:t>
            </a:r>
            <a:r>
              <a:rPr lang="en-US" dirty="0" smtClean="0"/>
              <a:t>  Satakarni.</a:t>
            </a:r>
          </a:p>
          <a:p>
            <a:r>
              <a:rPr lang="en-US" dirty="0" smtClean="0"/>
              <a:t>Best ruler of this dynasty was Gautomiputra Satakarni.</a:t>
            </a:r>
          </a:p>
          <a:p>
            <a:r>
              <a:rPr lang="en-US" dirty="0" smtClean="0"/>
              <a:t>Satvahana power expanded with the emergence of Gautomi Putra Satakarni.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2579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Achievement of Gautomi Putra Satakarni.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was described as “Satvahana Fame” at Nasik prasasti.</a:t>
            </a:r>
          </a:p>
          <a:p>
            <a:r>
              <a:rPr lang="en-US" dirty="0" smtClean="0"/>
              <a:t>He was called “SAKA-YAVANA-PALLAV-NISUDHON”.</a:t>
            </a:r>
          </a:p>
          <a:p>
            <a:r>
              <a:rPr lang="en-US" dirty="0" smtClean="0"/>
              <a:t>He captured Gujrat,Saurashtra,Malab,Berar by defeating Saka ruler Nahapana.</a:t>
            </a:r>
          </a:p>
          <a:p>
            <a:r>
              <a:rPr lang="en-US" dirty="0" smtClean="0"/>
              <a:t>He was the ruler from Vindhya to Westernghat pahar, stated at Nasik prasasti.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5919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Achievement.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6934200" cy="3124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He combined Humanism and law together.</a:t>
            </a:r>
          </a:p>
          <a:p>
            <a:pPr marL="0" indent="0">
              <a:buNone/>
            </a:pPr>
            <a:r>
              <a:rPr lang="en-US" dirty="0" smtClean="0"/>
              <a:t>Development of agriculture with expansion of trade.</a:t>
            </a:r>
          </a:p>
          <a:p>
            <a:pPr marL="0" indent="0">
              <a:buNone/>
            </a:pPr>
            <a:r>
              <a:rPr lang="en-US" dirty="0" smtClean="0"/>
              <a:t>Development of lower class.</a:t>
            </a:r>
          </a:p>
          <a:p>
            <a:pPr marL="0" indent="0">
              <a:buNone/>
            </a:pPr>
            <a:r>
              <a:rPr lang="en-US" dirty="0" smtClean="0"/>
              <a:t>Loved all the religions of people.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580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135</Words>
  <Application>Microsoft Office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THE SATVAHANA EMPIRE</vt:lpstr>
      <vt:lpstr>Political History.</vt:lpstr>
      <vt:lpstr>Achievement of Gautomi Putra Satakarni.</vt:lpstr>
      <vt:lpstr>Other Achievement.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Satvahana Empire</dc:title>
  <dc:creator>ADMIN</dc:creator>
  <cp:lastModifiedBy>Ratan</cp:lastModifiedBy>
  <cp:revision>18</cp:revision>
  <dcterms:created xsi:type="dcterms:W3CDTF">2016-09-07T06:28:26Z</dcterms:created>
  <dcterms:modified xsi:type="dcterms:W3CDTF">2017-03-23T04:21:33Z</dcterms:modified>
</cp:coreProperties>
</file>