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9D3F-1FC8-42DA-BEFD-4DF76A56F2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3A9C7-B0DB-4B1C-A5D6-8175AC2800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328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9D3F-1FC8-42DA-BEFD-4DF76A56F2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3A9C7-B0DB-4B1C-A5D6-8175AC2800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1876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9D3F-1FC8-42DA-BEFD-4DF76A56F2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3A9C7-B0DB-4B1C-A5D6-8175AC2800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73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9D3F-1FC8-42DA-BEFD-4DF76A56F2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3A9C7-B0DB-4B1C-A5D6-8175AC2800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0799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9D3F-1FC8-42DA-BEFD-4DF76A56F2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3A9C7-B0DB-4B1C-A5D6-8175AC2800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99893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9D3F-1FC8-42DA-BEFD-4DF76A56F2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3A9C7-B0DB-4B1C-A5D6-8175AC2800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43117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9D3F-1FC8-42DA-BEFD-4DF76A56F2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3A9C7-B0DB-4B1C-A5D6-8175AC2800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9519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9D3F-1FC8-42DA-BEFD-4DF76A56F2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3A9C7-B0DB-4B1C-A5D6-8175AC2800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6751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9D3F-1FC8-42DA-BEFD-4DF76A56F2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3A9C7-B0DB-4B1C-A5D6-8175AC2800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5365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9D3F-1FC8-42DA-BEFD-4DF76A56F2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3A9C7-B0DB-4B1C-A5D6-8175AC2800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7811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9D3F-1FC8-42DA-BEFD-4DF76A56F2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3A9C7-B0DB-4B1C-A5D6-8175AC2800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63488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9D3F-1FC8-42DA-BEFD-4DF76A56F2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3A9C7-B0DB-4B1C-A5D6-8175AC2800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65165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>
            <a:normAutofit/>
          </a:bodyPr>
          <a:lstStyle/>
          <a:p>
            <a:r>
              <a:rPr lang="en-US" sz="6600" b="1" dirty="0" smtClean="0"/>
              <a:t>SAMUDRAGUPTA.</a:t>
            </a:r>
            <a:endParaRPr lang="en-US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895600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Source:-One of the prominent rulers of Ancient India.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Allahabad Prasasti is the greatest source of his reign.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8321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Reason behind his Annexationist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 aim behind his annexation of the state was establishment himself as an “EKRAT”.</a:t>
            </a:r>
          </a:p>
          <a:p>
            <a:r>
              <a:rPr lang="en-US" dirty="0" smtClean="0"/>
              <a:t>His aim behind his annexation was the establishment of Political unity in India.</a:t>
            </a:r>
          </a:p>
          <a:p>
            <a:r>
              <a:rPr lang="en-US" dirty="0" smtClean="0"/>
              <a:t>According to the Romila Thaper his main aim was the expansion of Brahmanism.</a:t>
            </a:r>
          </a:p>
          <a:p>
            <a:r>
              <a:rPr lang="en-US" dirty="0" smtClean="0"/>
              <a:t>According to </a:t>
            </a:r>
            <a:r>
              <a:rPr lang="en-US" dirty="0" err="1" smtClean="0"/>
              <a:t>Dr.Goyal</a:t>
            </a:r>
            <a:r>
              <a:rPr lang="en-US" dirty="0" smtClean="0"/>
              <a:t> his main aim was to capture vast wealth of Deccan.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2674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Annexation of Aryabarta.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According to the Allahabad Prasasti Samudragupta captured 09 states of Aryabarta</a:t>
            </a:r>
          </a:p>
          <a:p>
            <a:r>
              <a:rPr lang="en-US" dirty="0" smtClean="0"/>
              <a:t>He annexed Achutya, Rudradeva,Nagsena, Matil,Nagdatta,Balabarman, Chandra barman, Ganapatinaga, Nandin,etc. of Aryabarta.</a:t>
            </a:r>
          </a:p>
          <a:p>
            <a:r>
              <a:rPr lang="en-US" dirty="0" smtClean="0"/>
              <a:t>According to the Allahabad Prasasti he started his Aryabarta campaign from </a:t>
            </a:r>
            <a:r>
              <a:rPr lang="en-US" dirty="0" err="1" smtClean="0"/>
              <a:t>Puspanagar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13099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Atobik annexation.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According to the Bagelkhand inscription he annexed 19 forest state.</a:t>
            </a:r>
          </a:p>
          <a:p>
            <a:r>
              <a:rPr lang="en-US" dirty="0" smtClean="0"/>
              <a:t>He brought all forest states means Atobik states under his control.</a:t>
            </a:r>
          </a:p>
          <a:p>
            <a:r>
              <a:rPr lang="en-US" dirty="0" smtClean="0"/>
              <a:t>The reason behind his annexation of forest states was to clear the way towards of Deccan.</a:t>
            </a:r>
          </a:p>
          <a:p>
            <a:r>
              <a:rPr lang="en-US" dirty="0" smtClean="0"/>
              <a:t>In this way he became the ruler of vast Aryabarta.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0227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Deccan.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 defeated the 12 big rulers of Deccan.</a:t>
            </a:r>
          </a:p>
          <a:p>
            <a:r>
              <a:rPr lang="en-US" dirty="0" smtClean="0"/>
              <a:t>He not only defeated the ruler of east Deccan but also the ruler of West Deccan.</a:t>
            </a:r>
          </a:p>
          <a:p>
            <a:r>
              <a:rPr lang="en-US" dirty="0" smtClean="0"/>
              <a:t>After his annexation he realized that it was not possible for him to rule Deccan.</a:t>
            </a:r>
          </a:p>
          <a:p>
            <a:r>
              <a:rPr lang="en-US" dirty="0" smtClean="0"/>
              <a:t>So he adopted the policy of GRAHAN PARIMOKSHA policy towards Deccan rulers.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0501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243</Words>
  <Application>Microsoft Office PowerPoint</Application>
  <PresentationFormat>On-screen Show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SAMUDRAGUPTA.</vt:lpstr>
      <vt:lpstr>Reason behind his Annexationist policy</vt:lpstr>
      <vt:lpstr>Annexation of Aryabarta.</vt:lpstr>
      <vt:lpstr>Atobik annexation.</vt:lpstr>
      <vt:lpstr>Deccan.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Samudragupta.</dc:title>
  <dc:creator>ADMIN</dc:creator>
  <cp:lastModifiedBy>Ratan</cp:lastModifiedBy>
  <cp:revision>15</cp:revision>
  <dcterms:created xsi:type="dcterms:W3CDTF">2016-09-08T07:13:57Z</dcterms:created>
  <dcterms:modified xsi:type="dcterms:W3CDTF">2017-03-23T04:17:59Z</dcterms:modified>
</cp:coreProperties>
</file>