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s/slide1.xml" ContentType="application/vnd.openxmlformats-officedocument.presentationml.slide+xml"/>
  <Override PartName="/ppt/changesInfos/changesInfo1.xml" ContentType="application/vnd.ms-powerpoint.changesinfo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510A3B-6F7A-4408-9623-E7D83A91F943}" v="1" dt="2026-08-24T14:51:15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viewProps" Target="/ppt/viewProp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presProps" Target="/ppt/presProps.xml" Id="rId12" /><Relationship Type="http://schemas.microsoft.com/office/2015/10/relationships/revisionInfo" Target="/ppt/revisionInfo.xml" Id="rId17" /><Relationship Type="http://schemas.openxmlformats.org/officeDocument/2006/relationships/slide" Target="/ppt/slides/slide1.xml" Id="rId2" /><Relationship Type="http://schemas.microsoft.com/office/2016/11/relationships/changesInfo" Target="/ppt/changesInfos/changesInfo1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tableStyles" Target="/ppt/tableStyles.xml" Id="rId15" /><Relationship Type="http://schemas.openxmlformats.org/officeDocument/2006/relationships/slide" Target="/ppt/slides/slide9.xml" Id="rId10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theme" Target="/ppt/theme/theme1.xml" Id="rId14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jita Roy Sarkar" userId="6f7c621b22c64783" providerId="LiveId" clId="{05510A3B-6F7A-4408-9623-E7D83A91F943}"/>
    <pc:docChg chg="addSld modSld">
      <pc:chgData name="Ranjita Roy Sarkar" userId="6f7c621b22c64783" providerId="LiveId" clId="{05510A3B-6F7A-4408-9623-E7D83A91F943}" dt="2026-08-24T14:51:15.182" v="15"/>
      <pc:docMkLst>
        <pc:docMk/>
      </pc:docMkLst>
      <pc:sldChg chg="modSp new mod">
        <pc:chgData name="Ranjita Roy Sarkar" userId="6f7c621b22c64783" providerId="LiveId" clId="{05510A3B-6F7A-4408-9623-E7D83A91F943}" dt="2026-08-24T14:51:15.182" v="15"/>
        <pc:sldMkLst>
          <pc:docMk/>
          <pc:sldMk cId="1936298558" sldId="265"/>
        </pc:sldMkLst>
        <pc:spChg chg="mod">
          <ac:chgData name="Ranjita Roy Sarkar" userId="6f7c621b22c64783" providerId="LiveId" clId="{05510A3B-6F7A-4408-9623-E7D83A91F943}" dt="2026-08-24T14:51:15.182" v="15"/>
          <ac:spMkLst>
            <pc:docMk/>
            <pc:sldMk cId="1936298558" sldId="265"/>
            <ac:spMk id="2" creationId="{2B976D28-A55B-8874-A52F-B708C52F1204}"/>
          </ac:spMkLst>
        </pc:spChg>
        <pc:spChg chg="mod">
          <ac:chgData name="Ranjita Roy Sarkar" userId="6f7c621b22c64783" providerId="LiveId" clId="{05510A3B-6F7A-4408-9623-E7D83A91F943}" dt="2026-08-24T14:51:15.182" v="15"/>
          <ac:spMkLst>
            <pc:docMk/>
            <pc:sldMk cId="1936298558" sldId="265"/>
            <ac:spMk id="3" creationId="{41709CD1-E902-C9A9-3B69-ECD2F01286AE}"/>
          </ac:spMkLst>
        </pc:spChg>
      </pc:sldChg>
    </pc:docChg>
  </pc:docChgLst>
</pc:chgInfo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3EC1-97E4-4CE4-ABED-92AB900C67C8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25FD46B-C1A0-4EE5-AEAE-BB16CE9A1F2B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9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3EC1-97E4-4CE4-ABED-92AB900C67C8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D46B-C1A0-4EE5-AEAE-BB16CE9A1F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241422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C3EC1-97E4-4CE4-ABED-92AB900C67C8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25FD46B-C1A0-4EE5-AEAE-BB16CE9A1F2B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36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png" Id="rId2" /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pn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pn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pn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pn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pn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pn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pn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6D28-A55B-8874-A52F-B708C52F1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SOIL COLLOIDS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709CD1-E902-C9A9-3B69-ECD2F01286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RANJITA ROY SARKAR , ASSISTANT PROFESSOR, DEPARTMENT OF GEOGRAPHY, KGTM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629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486CE7-C81B-1C0B-3DE8-6B50E336A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888" y="347232"/>
            <a:ext cx="8402223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0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2936DC-84A8-7A03-D2B8-3FD946711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79" y="904522"/>
            <a:ext cx="7468642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3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A1BB8C-969F-9CC8-79A3-7FB10FCC7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36" y="547285"/>
            <a:ext cx="7535327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40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91541-5E5F-E66E-F57A-133D7272E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862" y="780680"/>
            <a:ext cx="8240275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18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2FF99-F1A3-A27F-8D36-E52047E07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731" y="623496"/>
            <a:ext cx="8154538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06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26F13-6D33-1D7D-3D2F-3AC4507EE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63" y="709233"/>
            <a:ext cx="7697274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2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D40617-AA17-08EF-73D9-D101EF52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73" y="756864"/>
            <a:ext cx="8087854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08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A552C3-6A8C-3013-88E4-E8170BE5D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20" y="380574"/>
            <a:ext cx="8125959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30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A85EE-A514-C883-6193-B81129D84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25" y="404390"/>
            <a:ext cx="8230749" cy="60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7859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15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Gallery</vt:lpstr>
      <vt:lpstr>SOIL COLLOIDS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Ranjita Roy Sarkar</dc:creator>
  <cp:lastModifiedBy>Ranjita Roy Sarkar</cp:lastModifiedBy>
  <cp:revision>1</cp:revision>
  <dcterms:created xsi:type="dcterms:W3CDTF">2025-11-28T14:42:27Z</dcterms:created>
  <dcterms:modified xsi:type="dcterms:W3CDTF">2026-08-24T14:51:24Z</dcterms:modified>
</cp:coreProperties>
</file>