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1300" y="-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7.xml" Id="rId8" /><Relationship Type="http://schemas.openxmlformats.org/officeDocument/2006/relationships/slide" Target="/ppt/slides/slide12.xml" Id="rId13" /><Relationship Type="http://schemas.openxmlformats.org/officeDocument/2006/relationships/slide" Target="/ppt/slides/slide2.xml" Id="rId3" /><Relationship Type="http://schemas.openxmlformats.org/officeDocument/2006/relationships/slide" Target="/ppt/slides/slide6.xml" Id="rId7" /><Relationship Type="http://schemas.openxmlformats.org/officeDocument/2006/relationships/slide" Target="/ppt/slides/slide11.xml" Id="rId12" /><Relationship Type="http://schemas.openxmlformats.org/officeDocument/2006/relationships/tableStyles" Target="/ppt/tableStyles.xml" Id="rId17" /><Relationship Type="http://schemas.openxmlformats.org/officeDocument/2006/relationships/slide" Target="/ppt/slides/slide1.xml" Id="rId2" /><Relationship Type="http://schemas.openxmlformats.org/officeDocument/2006/relationships/theme" Target="/ppt/theme/theme1.xml" Id="rId16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5.xml" Id="rId6" /><Relationship Type="http://schemas.openxmlformats.org/officeDocument/2006/relationships/slide" Target="/ppt/slides/slide10.xml" Id="rId11" /><Relationship Type="http://schemas.openxmlformats.org/officeDocument/2006/relationships/slide" Target="/ppt/slides/slide4.xml" Id="rId5" /><Relationship Type="http://schemas.openxmlformats.org/officeDocument/2006/relationships/viewProps" Target="/ppt/viewProps.xml" Id="rId15" /><Relationship Type="http://schemas.openxmlformats.org/officeDocument/2006/relationships/slide" Target="/ppt/slides/slide9.xml" Id="rId10" /><Relationship Type="http://schemas.openxmlformats.org/officeDocument/2006/relationships/slide" Target="/ppt/slides/slide3.xml" Id="rId4" /><Relationship Type="http://schemas.openxmlformats.org/officeDocument/2006/relationships/slide" Target="/ppt/slides/slide8.xml" Id="rId9" /><Relationship Type="http://schemas.openxmlformats.org/officeDocument/2006/relationships/presProps" Target="/ppt/presProps.xml" Id="rId14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189414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7" /><Relationship Type="http://schemas.openxmlformats.org/officeDocument/2006/relationships/slideLayout" Target="/ppt/slideLayouts/slideLayout2.xml" Id="rId2" 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314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President of India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828800"/>
            <a:ext cx="8132417" cy="5331033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 algn="ctr">
              <a:buNone/>
            </a:pPr>
            <a:r>
              <a:rPr lang="en-US" dirty="0"/>
              <a:t> </a:t>
            </a:r>
            <a:r>
              <a:rPr dirty="0" smtClean="0"/>
              <a:t>Prepared </a:t>
            </a:r>
            <a:r>
              <a:rPr dirty="0"/>
              <a:t>by: </a:t>
            </a:r>
            <a:r>
              <a:rPr dirty="0" err="1"/>
              <a:t>Sarat</a:t>
            </a:r>
            <a:r>
              <a:rPr dirty="0"/>
              <a:t> Chandra Ray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Notable Presidents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Dr. Rajendra Prasad – First President.</a:t>
            </a:r>
          </a:p>
          <a:p>
            <a:r>
              <a:t>• Dr. A.P.J. Abdul Kalam – “People’s President”.</a:t>
            </a:r>
          </a:p>
          <a:p>
            <a:r>
              <a:t>• Droupadi Murmu – First tribal woman President (current as of 2025).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The President plays a vital constitutional role.</a:t>
            </a:r>
          </a:p>
          <a:p>
            <a:r>
              <a:t>• Guardian of the Constitution and symbol of unity.</a:t>
            </a:r>
          </a:p>
          <a:p>
            <a:r>
              <a:t>• Understanding the role helps appreciate Indian democracy.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Constitution of India</a:t>
            </a:r>
          </a:p>
          <a:p>
            <a:r>
              <a:t>• Government of India websites</a:t>
            </a:r>
          </a:p>
          <a:p>
            <a:r>
              <a:t>• NCERT Political Science textbooks</a:t>
            </a:r>
          </a:p>
          <a:p>
            <a:r>
              <a:t>• Election Commission of India portal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The President is the head of state of the Republic of India.</a:t>
            </a:r>
          </a:p>
          <a:p>
            <a:r>
              <a:t>• The highest constitutional authority.</a:t>
            </a:r>
          </a:p>
          <a:p>
            <a:r>
              <a:t>• Symbol of the unity, integrity, and solidarity of the nation.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Constitutional Position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Article 52: There shall be a President of India.</a:t>
            </a:r>
          </a:p>
          <a:p>
            <a:r>
              <a:t>• Article 53: Executive power of the Union shall be vested in the President.</a:t>
            </a:r>
          </a:p>
          <a:p>
            <a:r>
              <a:t>• Part V (Articles 52 to 78) deals with the Union Executive.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Qualifications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 person must:</a:t>
            </a:r>
          </a:p>
          <a:p>
            <a:r>
              <a:t>• Be a citizen of India.</a:t>
            </a:r>
          </a:p>
          <a:p>
            <a:r>
              <a:t>• Have completed 35 years of age.</a:t>
            </a:r>
          </a:p>
          <a:p>
            <a:r>
              <a:t>• Be qualified for election as a member of the Lok Sabha.</a:t>
            </a:r>
          </a:p>
          <a:p>
            <a:r>
              <a:t>• Not hold any office of profit under the government.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Election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Indirect election through an Electoral College:</a:t>
            </a:r>
          </a:p>
          <a:p>
            <a:r>
              <a:t>  - Elected members of Lok Sabha and Rajya Sabha.</a:t>
            </a:r>
          </a:p>
          <a:p>
            <a:r>
              <a:t>  - Elected members of Legislative Assemblies of States and UTs.</a:t>
            </a:r>
          </a:p>
          <a:p>
            <a:r>
              <a:t>• Conducted by Election Commission of India.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Term &amp; Impeachment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Term: 5 years (can be re-elected).</a:t>
            </a:r>
          </a:p>
          <a:p>
            <a:r>
              <a:t>• May resign or be impeached for violation of the Constitution (Article 61).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Powers of the President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t>1. Executive Powers: Appoints PM, Governors, Judges, etc.</a:t>
            </a:r>
          </a:p>
          <a:p>
            <a:r>
              <a:t>2. Legislative Powers: Summons/dissolves Parliament, assent to bills.</a:t>
            </a:r>
          </a:p>
          <a:p>
            <a:r>
              <a:t>3. Judicial Powers: Pardons, reprieves (Art. 72).</a:t>
            </a:r>
          </a:p>
          <a:p>
            <a:r>
              <a:t>4. Emergency Powers: National, State, Financial.</a:t>
            </a:r>
          </a:p>
          <a:p>
            <a:r>
              <a:t>5. Diplomatic &amp; Military Powers.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Role in Parliamentary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Nominal head; real power with Council of Ministers.</a:t>
            </a:r>
          </a:p>
          <a:p>
            <a:r>
              <a:t>• Acts on aid and advice of the Prime Minister.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Residence and Emoluments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Official residence: Rashtrapati Bhavan, New Delhi.</a:t>
            </a:r>
          </a:p>
          <a:p>
            <a:r>
              <a:t>• Salary: ₹5,00,000/month (latest update).</a:t>
            </a:r>
          </a:p>
          <a:p>
            <a:r>
              <a:t>• Entitled to various privileges and immunities.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</TotalTime>
  <Words>407</Words>
  <Application>Microsoft Office PowerPoint</Application>
  <PresentationFormat>On-screen Show (4:3)</PresentationFormat>
  <Paragraphs>53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Facet</vt:lpstr>
      <vt:lpstr>President of India</vt:lpstr>
      <vt:lpstr>Introduction</vt:lpstr>
      <vt:lpstr>Constitutional Position</vt:lpstr>
      <vt:lpstr>Qualifications</vt:lpstr>
      <vt:lpstr>Election Process</vt:lpstr>
      <vt:lpstr>Term &amp; Impeachment</vt:lpstr>
      <vt:lpstr>Powers of the President</vt:lpstr>
      <vt:lpstr>Role in Parliamentary System</vt:lpstr>
      <vt:lpstr>Residence and Emoluments</vt:lpstr>
      <vt:lpstr>Notable Presidents</vt:lpstr>
      <vt:lpstr>Conclusion</vt:lpstr>
      <vt:lpstr>References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President of India</dc:title>
  <dc:subject/>
  <dc:creator/>
  <cp:keywords/>
  <dc:description>generated using python-pptx</dc:description>
  <cp:lastModifiedBy>Suraj Tamang</cp:lastModifiedBy>
  <cp:revision>3</cp:revision>
  <dcterms:created xsi:type="dcterms:W3CDTF">2013-01-27T09:14:16Z</dcterms:created>
  <dcterms:modified xsi:type="dcterms:W3CDTF">2025-07-12T07:14:18Z</dcterms:modified>
  <cp:category/>
</cp:coreProperties>
</file>