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4308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1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440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55023" y="1097280"/>
            <a:ext cx="9942914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Population Growth, Spatial Distribution, Composition,</a:t>
            </a:r>
            <a:endParaRPr lang="en-IN" dirty="0"/>
          </a:p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 Malthus and India's Population Policy 2000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5095" y="3657600"/>
            <a:ext cx="6731330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Submitted by </a:t>
            </a:r>
            <a:endParaRPr lang="en-IN" dirty="0"/>
          </a:p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DR RANJITA ROY SARKAR</a:t>
            </a:r>
            <a:br>
              <a:rPr dirty="0"/>
            </a:br>
            <a:r>
              <a:rPr dirty="0"/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geography studies population size, distribution, composition and change.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connects demographic processes with economic, social and environmental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Census and vital statistics are major sources of population data.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growth results from the balance of births, deaths and migration.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Natural increase equals births minus deaths.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Growth rates differ substantially among countries and regions.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Spatial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is unevenly distributed across the world.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Dense populations occur in many fertile plains, river valleys, coastal areas and urban-industrial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Deserts, polar regions and high mountains generally have low population densities.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Density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Arithmetic density relates total population to total land area.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Physiological density relates population to cultivable land.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Agricultural density measures agricultural population relative to arable land.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Factors of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Physical factors include climate, relief, water and soil.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Economic factors include jobs, transport, markets and infrastructure.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Historical and political factors also shape settlement and migration.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Composition includes age, sex, literacy, occupation, income and other characteristics.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Age-sex structure is commonly shown with population pyramids.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Composition affects labor supply, dependency and social-service needs.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Age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Children and older people are commonly considered dependent age groups.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large working-age population can create a demographic opportunity when employment and skills are available.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Age structure changes as fertility and mortality change.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Sex 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Sex ratio compares the number of females and males in a population.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Migration, mortality, fertility and social conditions can influence sex composition.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Patterns vary considerably among regions.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Pyramids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Expansive pyramids have broad bases and indicate high fertility.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Stationary pyramids have more even age distributions.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Constrictive pyramids have relatively narrow bases and indicate low fertility and population ageing.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Migration redistributes population between places.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Push factors can include unemployment, conflict or environmental stress.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Pull factors can include jobs, education, safety and better services.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Malthusian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Thomas Robert Malthus argued that population tends to grow faster than food supply if unchecked.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He described population growth as potentially geometric and food growth as more limited.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theory emphasized the possibility of population-resource imbalance.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Malthus: Preventive and Positive Checks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Preventive checks reduce births through delayed marriage or voluntary restraint.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Positive checks raise mortality through famine, disease and conflict in the classical model.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Malthus saw checks as mechanisms limiting population pressure.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Criticisms of Malthus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Agricultural technology has greatly increased food production.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Fertility can fall through education, urbanization, contraception and changing social norms.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Global food availability and distribution are more complex than the original model suggested.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Neo-Malthusian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Neo-Malthusians continue to emphasize population pressure on resources and ecosystems.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They focus on sustainability, carrying capacity and environmental impacts.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debate now includes consumption patterns and unequal resource use.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India's Population Policy: 2000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National Population Policy (NPP) 2000 set immediate, medium-term and long-term objectives.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emphasized reproductive and child health, voluntary informed choice and access to services.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policy aimed to stabilize population while improving quality of life.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Immediate Objectives of NPP 2000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Address unmet needs for contraception and health infrastructure.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Improve reproductive and child health services.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Strengthen essential supplies and trained personnel.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Medium- and Long-Term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Medium-term objective: achieve replacement-level fertility by 2010, as stated in the policy.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Long-term objective: achieve a stable population by 2045, consistent with sustainable economic growth and social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The policy linked population stabilization with education, health and women's empowerment.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 and Development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policy is connected with maternal and child health, education and social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and migration are reshaping population distribution.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Regional differences in fertility and ageing require differentiated planning.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Population-Resource Concerns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pressure depends not only on numbers but also on technology, consumption and distribution.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Water, food, energy, housing and employment are key planning concerns.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development seeks balance between human needs and resource limits.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Population change is spatially uneven and closely connected to development.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Malthus remains influential as a framework for thinking about population-resource pressure, though his assumptions have limitations.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India's NPP 2000 emphasized voluntary, rights-based population stabilization linked to health and development.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</TotalTime>
  <Words>814</Words>
  <Application>Microsoft Office PowerPoint</Application>
  <PresentationFormat>Widescreen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2026-09-04T14:24:08Z</dcterms:modified>
  <cp:category/>
</cp:coreProperties>
</file>