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383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120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893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194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639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2020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12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360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654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3460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150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D183F-7C4E-4C31-B99E-3E5707E88EFE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0C93D-91AB-4F48-8B25-816345E23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34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POLITICAL LIFE OF VEDIC PERIOD.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7772400" cy="2286000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1).Political Organization. 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  The Aryans lived in villages.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 There was a system of Patriarchal family. 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 Head of the Village was  called Gramina.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097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2)Position of the king.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48000"/>
          </a:xfrm>
        </p:spPr>
        <p:txBody>
          <a:bodyPr/>
          <a:lstStyle/>
          <a:p>
            <a:r>
              <a:rPr lang="en-US" dirty="0" smtClean="0"/>
              <a:t>The king was the most powerful in those days.</a:t>
            </a:r>
          </a:p>
          <a:p>
            <a:r>
              <a:rPr lang="en-US" dirty="0" smtClean="0"/>
              <a:t>He was required to rule with the cooperation and willingness of the people.</a:t>
            </a:r>
          </a:p>
          <a:p>
            <a:r>
              <a:rPr lang="en-US" dirty="0" smtClean="0"/>
              <a:t>He lived in  grandeur.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975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3)Duties of the king.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/>
          <a:lstStyle/>
          <a:p>
            <a:r>
              <a:rPr lang="en-US" dirty="0" smtClean="0"/>
              <a:t>He was required to look after moral character of the people.</a:t>
            </a:r>
          </a:p>
          <a:p>
            <a:r>
              <a:rPr lang="en-US" dirty="0"/>
              <a:t> </a:t>
            </a:r>
            <a:r>
              <a:rPr lang="en-US" dirty="0" smtClean="0"/>
              <a:t>Material welfare of the people.</a:t>
            </a:r>
          </a:p>
          <a:p>
            <a:r>
              <a:rPr lang="en-US" dirty="0" smtClean="0"/>
              <a:t>Spiritual welfare of the people.</a:t>
            </a:r>
          </a:p>
          <a:p>
            <a:r>
              <a:rPr lang="en-US" dirty="0" smtClean="0"/>
              <a:t>Maintain law and order.</a:t>
            </a:r>
          </a:p>
          <a:p>
            <a:r>
              <a:rPr lang="en-US" dirty="0" smtClean="0"/>
              <a:t>He was supposed to punish the criminal.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834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4) Chief of the Official.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/>
          <a:lstStyle/>
          <a:p>
            <a:r>
              <a:rPr lang="en-US" dirty="0" smtClean="0"/>
              <a:t>Purohit, Senani and Gramoni were the chief officials of the state.</a:t>
            </a:r>
          </a:p>
          <a:p>
            <a:r>
              <a:rPr lang="en-US" dirty="0" smtClean="0"/>
              <a:t>There were eight other officials as well.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065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5) Sabha and Samiti.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were the two  official important bodies.</a:t>
            </a:r>
          </a:p>
          <a:p>
            <a:r>
              <a:rPr lang="en-US" dirty="0" smtClean="0"/>
              <a:t>Though these bodies were not hereditary in character.</a:t>
            </a:r>
          </a:p>
          <a:p>
            <a:r>
              <a:rPr lang="en-US" dirty="0" smtClean="0"/>
              <a:t>Sabha transacted both Political as well as non Political business.</a:t>
            </a:r>
          </a:p>
          <a:p>
            <a:r>
              <a:rPr lang="en-US" dirty="0" smtClean="0"/>
              <a:t>Samiti is considered to be the national assembly. It used to elect the king.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977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6) The mode of warfare.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/>
          <a:lstStyle/>
          <a:p>
            <a:r>
              <a:rPr lang="en-US" dirty="0" smtClean="0"/>
              <a:t>The army at the time consisted of Infantry, Cavalry, and Chariots.</a:t>
            </a:r>
          </a:p>
          <a:p>
            <a:r>
              <a:rPr lang="en-US" dirty="0" smtClean="0"/>
              <a:t>They observed high moral standards while fighting with each other.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4483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223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POLITICAL LIFE OF VEDIC PERIOD.</vt:lpstr>
      <vt:lpstr>2)Position of the king.</vt:lpstr>
      <vt:lpstr>3)Duties of the king.</vt:lpstr>
      <vt:lpstr>4) Chief of the Official.</vt:lpstr>
      <vt:lpstr>5) Sabha and Samiti.</vt:lpstr>
      <vt:lpstr>6) The mode of warfare.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life of Vedic Period.</dc:title>
  <dc:creator>ADMIN</dc:creator>
  <cp:lastModifiedBy>Ratan</cp:lastModifiedBy>
  <cp:revision>18</cp:revision>
  <dcterms:created xsi:type="dcterms:W3CDTF">2016-09-03T18:12:10Z</dcterms:created>
  <dcterms:modified xsi:type="dcterms:W3CDTF">2017-03-23T04:14:01Z</dcterms:modified>
</cp:coreProperties>
</file>