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524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762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848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1681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329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49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799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470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801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0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228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7CC2F-6B84-4844-B082-44E60D171E8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93639-B4C8-4027-AE74-9F6F32F4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951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/>
          <a:lstStyle/>
          <a:p>
            <a:r>
              <a:rPr lang="en-US" dirty="0" smtClean="0"/>
              <a:t> POLITICAL LIFE DURING THE LATTER VEDIC PERIOD.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286000"/>
            <a:ext cx="7772400" cy="2514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1)Duration; a)the end of Vedic period to the rise of Buddha.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b</a:t>
            </a:r>
            <a:r>
              <a:rPr lang="en-US" sz="2000" b="1" dirty="0" smtClean="0">
                <a:solidFill>
                  <a:schemeClr val="tx1"/>
                </a:solidFill>
              </a:rPr>
              <a:t>)Puranic evidence- 1000-900b.c.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c</a:t>
            </a:r>
            <a:r>
              <a:rPr lang="en-US" sz="2000" b="1" dirty="0" smtClean="0">
                <a:solidFill>
                  <a:schemeClr val="tx1"/>
                </a:solidFill>
              </a:rPr>
              <a:t>)Most accepted-1000-600b.c.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367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b)Rise of new state and group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The Ganga-</a:t>
            </a:r>
            <a:r>
              <a:rPr lang="en-US" dirty="0"/>
              <a:t>Y</a:t>
            </a:r>
            <a:r>
              <a:rPr lang="en-US" dirty="0" smtClean="0"/>
              <a:t>amuna valley became centre of Aryan power now.</a:t>
            </a:r>
          </a:p>
          <a:p>
            <a:r>
              <a:rPr lang="en-US" dirty="0" smtClean="0"/>
              <a:t>Rise of big state.</a:t>
            </a:r>
          </a:p>
          <a:p>
            <a:r>
              <a:rPr lang="en-US" dirty="0" smtClean="0"/>
              <a:t>Many small state lost their importance.</a:t>
            </a:r>
          </a:p>
          <a:p>
            <a:r>
              <a:rPr lang="en-US" dirty="0" smtClean="0"/>
              <a:t>Rise of new Aryan group by breaking older one.</a:t>
            </a:r>
          </a:p>
          <a:p>
            <a:r>
              <a:rPr lang="en-US" dirty="0" smtClean="0"/>
              <a:t>New state like Kasi, Kosal, Bidheo, Batsya, etc. came into being.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571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Imperialism.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of war between number of Aryan group.</a:t>
            </a:r>
          </a:p>
          <a:p>
            <a:r>
              <a:rPr lang="en-US" dirty="0" smtClean="0"/>
              <a:t>Increase of Imperialistic activities.</a:t>
            </a:r>
          </a:p>
          <a:p>
            <a:r>
              <a:rPr lang="en-US" dirty="0" smtClean="0"/>
              <a:t>Kings are performing Aswamedha, Rajasuya Yajna after earning their desired success.</a:t>
            </a:r>
          </a:p>
          <a:p>
            <a:r>
              <a:rPr lang="en-US" dirty="0" smtClean="0"/>
              <a:t>Kings are taking ‘samrat, Virat, Sarbobhoumo’ title after earning their success.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279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of Royal Power.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of Royal power.</a:t>
            </a:r>
          </a:p>
          <a:p>
            <a:r>
              <a:rPr lang="en-US" dirty="0" smtClean="0"/>
              <a:t>Demand of divine power by the King.</a:t>
            </a:r>
          </a:p>
          <a:p>
            <a:r>
              <a:rPr lang="en-US" dirty="0" smtClean="0"/>
              <a:t>Establishment of Royal power upon all except upon Brahmans'.</a:t>
            </a:r>
          </a:p>
          <a:p>
            <a:r>
              <a:rPr lang="en-US" dirty="0" smtClean="0"/>
              <a:t>It is said that kings are subjected to </a:t>
            </a:r>
            <a:r>
              <a:rPr lang="en-US" smtClean="0"/>
              <a:t>not receiving punishment even </a:t>
            </a:r>
            <a:r>
              <a:rPr lang="en-US" dirty="0" smtClean="0"/>
              <a:t>if </a:t>
            </a:r>
            <a:r>
              <a:rPr lang="en-US" smtClean="0"/>
              <a:t>they do </a:t>
            </a:r>
            <a:r>
              <a:rPr lang="en-US" dirty="0" smtClean="0"/>
              <a:t>any Illegal work.</a:t>
            </a:r>
          </a:p>
          <a:p>
            <a:r>
              <a:rPr lang="en-US" dirty="0" smtClean="0"/>
              <a:t>But kings are not autocratic.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837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185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 POLITICAL LIFE DURING THE LATTER VEDIC PERIOD. </vt:lpstr>
      <vt:lpstr>b)Rise of new state and group system.</vt:lpstr>
      <vt:lpstr>Imperialism.</vt:lpstr>
      <vt:lpstr>Increase of Royal Power.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life during the latter Vedic period.</dc:title>
  <dc:creator>ADMIN</dc:creator>
  <cp:lastModifiedBy>Ratan</cp:lastModifiedBy>
  <cp:revision>15</cp:revision>
  <dcterms:created xsi:type="dcterms:W3CDTF">2016-09-05T07:28:17Z</dcterms:created>
  <dcterms:modified xsi:type="dcterms:W3CDTF">2017-03-23T04:11:26Z</dcterms:modified>
</cp:coreProperties>
</file>