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47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95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796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89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151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757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43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829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83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51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720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192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24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25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311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618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1535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7/7/2025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76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Plate Tectonics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Presented by: Dr. Suraj Tamang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Plate Tectonics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Plate tectonics is the theory explaining the structure of the Earth's lithosphere.</a:t>
            </a:r>
          </a:p>
          <a:p>
            <a:r>
              <a:t>• It describes the movement of Earth's plates and the processes that occur at their boundaries.</a:t>
            </a:r>
          </a:p>
          <a:p>
            <a:r>
              <a:t>• Fundamental to understanding earthquakes, mountain building, and oceanic trench formation.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Layers of the Earth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Crust – outermost layer; solid and thin.</a:t>
            </a:r>
          </a:p>
          <a:p>
            <a:r>
              <a:t>• Mantle – semi-solid; involved in convection currents.</a:t>
            </a:r>
          </a:p>
          <a:p>
            <a:r>
              <a:t>• Core – inner (solid) and outer (liquid); generates magnetic field.</a:t>
            </a:r>
          </a:p>
          <a:p>
            <a:r>
              <a:t>• Lithosphere includes the crust and upper mantle.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of Plate Boundaries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Divergent Boundaries – plates move apart (e.g., Mid-Atlantic Ridge).</a:t>
            </a:r>
          </a:p>
          <a:p>
            <a:r>
              <a:t>• Convergent Boundaries – plates move towards each other (e.g., Himalayas).</a:t>
            </a:r>
          </a:p>
          <a:p>
            <a:r>
              <a:t>• Transform Boundaries – plates slide past each other (e.g., San Andreas Fault).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Plate Movements and Their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Earthquakes – caused by stress release at plate boundaries.</a:t>
            </a:r>
          </a:p>
          <a:p>
            <a:r>
              <a:t>• Volcanoes – formed at convergent and divergent boundaries.</a:t>
            </a:r>
          </a:p>
          <a:p>
            <a:r>
              <a:t>• Mountain Formation – occurs at convergent boundaries.</a:t>
            </a:r>
          </a:p>
          <a:p>
            <a:r>
              <a:t>• Ocean Trenches – deep areas formed at subduction zones.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Plate tectonics provides a framework for understanding Earth's geology.</a:t>
            </a:r>
          </a:p>
          <a:p>
            <a:r>
              <a:t>• Ongoing movements shape landscapes and cause natural disasters.</a:t>
            </a:r>
          </a:p>
          <a:p>
            <a:r>
              <a:t>• Essential for geologists, seismologists, and environmental scientists.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Major Tectonic Plates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• African Plate</a:t>
            </a:r>
          </a:p>
          <a:p>
            <a:r>
              <a:t>• Antarctic Plate</a:t>
            </a:r>
          </a:p>
          <a:p>
            <a:r>
              <a:t>• Eurasian Plate</a:t>
            </a:r>
          </a:p>
          <a:p>
            <a:r>
              <a:t>• Indo-Australian Plate</a:t>
            </a:r>
          </a:p>
          <a:p>
            <a:r>
              <a:t>• North American Plate</a:t>
            </a:r>
          </a:p>
          <a:p>
            <a:r>
              <a:t>• South American Plate</a:t>
            </a:r>
          </a:p>
          <a:p>
            <a:r>
              <a:t>• Pacific Plate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Development of Plate Tectonic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Alfred Wegener proposed Continental Drift theory in 1912.</a:t>
            </a:r>
          </a:p>
          <a:p>
            <a:r>
              <a:t>• Harry Hess introduced Sea-Floor Spreading in the 1960s.</a:t>
            </a:r>
          </a:p>
          <a:p>
            <a:r>
              <a:t>• Combined theories led to modern Plate Tectonics.</a:t>
            </a:r>
          </a:p>
          <a:p>
            <a:r>
              <a:t>• Supported by fossil records, geological fit, and paleomagnetism.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Plate Tectonics and Earthquakes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Most earthquakes occur at plate boundaries.</a:t>
            </a:r>
          </a:p>
          <a:p>
            <a:r>
              <a:t>• Sudden release of energy from stress buildup causes seismic waves.</a:t>
            </a:r>
          </a:p>
          <a:p>
            <a:r>
              <a:t>• Transform boundaries are highly earthquake-prone.</a:t>
            </a:r>
          </a:p>
          <a:p>
            <a:r>
              <a:t>• Earthquake magnitude is measured using the Richter Scale.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Volcanoes and Plate Boundaries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Convergent boundaries form volcanic arcs (e.g., Japan).</a:t>
            </a:r>
          </a:p>
          <a:p>
            <a:r>
              <a:t>• Divergent boundaries create volcanic ridges (e.g., Iceland).</a:t>
            </a:r>
          </a:p>
          <a:p>
            <a:r>
              <a:t>• Hotspots also form volcanoes away from plate boundaries (e.g., Hawaii).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Plate Tectonics and Continental Drift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Continents were once joined in a supercontinent (Pangaea).</a:t>
            </a:r>
          </a:p>
          <a:p>
            <a:r>
              <a:t>• Movement of tectonic plates caused them to drift apart.</a:t>
            </a:r>
          </a:p>
          <a:p>
            <a:r>
              <a:t>• Supported by fossil distribution and geological similarities.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434</Words>
  <Application>Microsoft Office PowerPoint</Application>
  <PresentationFormat>On-screen Show (4:3)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Garamond</vt:lpstr>
      <vt:lpstr>Organic</vt:lpstr>
      <vt:lpstr>Plate Tectonics</vt:lpstr>
      <vt:lpstr>Introduction to Plate Tectonics</vt:lpstr>
      <vt:lpstr>Layers of the Earth</vt:lpstr>
      <vt:lpstr>Types of Plate Boundaries</vt:lpstr>
      <vt:lpstr>Plate Movements and Their Effects</vt:lpstr>
      <vt:lpstr>Conclusion</vt:lpstr>
      <vt:lpstr>Major Tectonic Plates</vt:lpstr>
      <vt:lpstr>Development of Plate Tectonic Theory</vt:lpstr>
      <vt:lpstr>Plate Tectonics and Earthquakes</vt:lpstr>
      <vt:lpstr>Volcanoes and Plate Boundaries</vt:lpstr>
      <vt:lpstr>Plate Tectonics and Continental Drift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profrmahato71@gmail.com</cp:lastModifiedBy>
  <cp:revision>2</cp:revision>
  <dcterms:created xsi:type="dcterms:W3CDTF">2013-01-27T09:14:16Z</dcterms:created>
  <dcterms:modified xsi:type="dcterms:W3CDTF">2025-07-07T09:46:02Z</dcterms:modified>
  <cp:category/>
</cp:coreProperties>
</file>