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4971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70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8992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t>Physiography, Climate, Natural Vegetation and Soil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5095" y="3657600"/>
            <a:ext cx="6731330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Submitted by </a:t>
            </a:r>
            <a:endParaRPr lang="en-IN" dirty="0"/>
          </a:p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DR RANJITA ROY SARKAR</a:t>
            </a:r>
            <a:br>
              <a:rPr dirty="0"/>
            </a:br>
            <a:r>
              <a:rPr dirty="0"/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Physical geography examines landforms, climate, vegetation and soils as interconnected components of the natural environment.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These elements vary spatially and influence agriculture, settlement and economic activity.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study of their relationships helps explain regional geographic differences.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1965960"/>
            <a:ext cx="1371600" cy="1371600"/>
          </a:xfrm>
          <a:prstGeom prst="triangle">
            <a:avLst/>
          </a:prstGeom>
          <a:solidFill>
            <a:srgbClr val="829BA5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006840" y="1965960"/>
            <a:ext cx="1371600" cy="1371600"/>
          </a:xfrm>
          <a:prstGeom prst="triangle">
            <a:avLst/>
          </a:prstGeom>
          <a:solidFill>
            <a:srgbClr val="91A3A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738360" y="1965960"/>
            <a:ext cx="1371600" cy="1371600"/>
          </a:xfrm>
          <a:prstGeom prst="triangle">
            <a:avLst/>
          </a:prstGeom>
          <a:solidFill>
            <a:srgbClr val="A0ABAF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Major Physiographic Divisions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Major landform units include mountains, plateaus, plains, deserts and coastal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Relief affects drainage, temperature, accessibility and land use.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Physiographic divisions often form the basis of regional geographical analysis.</a:t>
            </a:r>
          </a:p>
        </p:txBody>
      </p:sp>
      <p:sp>
        <p:nvSpPr>
          <p:cNvPr id="5" name="Sun 4"/>
          <p:cNvSpPr/>
          <p:nvPr/>
        </p:nvSpPr>
        <p:spPr>
          <a:xfrm>
            <a:off x="9006840" y="1874519"/>
            <a:ext cx="1188720" cy="1188720"/>
          </a:xfrm>
          <a:prstGeom prst="sun">
            <a:avLst/>
          </a:prstGeom>
          <a:solidFill>
            <a:srgbClr val="EBB95A"/>
          </a:solidFill>
          <a:ln>
            <a:solidFill>
              <a:srgbClr val="A07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27532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77824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28116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Mountains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Mountains are areas of high relief with steep slopes and significant elevation differences.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They influence rainfall, river systems and local climates.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Mountain regions commonly support forests, pastoralism, tourism and terrace cultivation.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87325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1897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>
            <a:off x="96469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01041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Plateaus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Plateaus are elevated areas with relatively level or gently rolling surfaces.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Many contain mineral resources and are important for mining and industry.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Soils, drainage and climate determine their agricultural potential.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2468880" cy="457200"/>
          </a:xfrm>
          <a:prstGeom prst="rect">
            <a:avLst/>
          </a:prstGeom>
          <a:solidFill>
            <a:srgbClr val="5F412D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75320" y="2011680"/>
            <a:ext cx="2468880" cy="457200"/>
          </a:xfrm>
          <a:prstGeom prst="rect">
            <a:avLst/>
          </a:prstGeom>
          <a:solidFill>
            <a:srgbClr val="916441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75320" y="2514600"/>
            <a:ext cx="2468880" cy="457200"/>
          </a:xfrm>
          <a:prstGeom prst="rect">
            <a:avLst/>
          </a:prstGeom>
          <a:solidFill>
            <a:srgbClr val="B9915F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Plains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Plains are relatively low-relief areas suitable for dense settlement and agriculture.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River plains may have fertile alluvial soils.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Transport infrastructure is generally easier to develop on level terrain.</a:t>
            </a:r>
          </a:p>
        </p:txBody>
      </p:sp>
      <p:sp>
        <p:nvSpPr>
          <p:cNvPr id="5" name="Arc 4"/>
          <p:cNvSpPr/>
          <p:nvPr/>
        </p:nvSpPr>
        <p:spPr>
          <a:xfrm>
            <a:off x="827532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68680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909828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50976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992124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834639"/>
            <a:ext cx="2743200" cy="228600"/>
          </a:xfrm>
          <a:prstGeom prst="rect">
            <a:avLst/>
          </a:prstGeom>
          <a:solidFill>
            <a:srgbClr val="91B9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Climate: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Climate refers to the long-term pattern of atmospheric conditions of a place.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Temperature, rainfall, pressure, winds and humidity are major climatic elements.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Climate strongly influences vegetation, soils, agriculture and human activities.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46404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Temperature Patterns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Temperature varies with latitude, altitude, distance from the sea and ocean currents.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Higher elevations generally have lower temperatures.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Seasonal temperature patterns influence crop calendars and vegetation types.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057400"/>
            <a:ext cx="164592" cy="1097280"/>
          </a:xfrm>
          <a:prstGeom prst="rect">
            <a:avLst/>
          </a:prstGeom>
          <a:solidFill>
            <a:srgbClr val="6E4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20" y="1508760"/>
            <a:ext cx="640080" cy="640080"/>
          </a:xfrm>
          <a:prstGeom prst="ellipse">
            <a:avLst/>
          </a:prstGeom>
          <a:solidFill>
            <a:srgbClr val="5A8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098280" y="2057400"/>
            <a:ext cx="164592" cy="1097280"/>
          </a:xfrm>
          <a:prstGeom prst="rect">
            <a:avLst/>
          </a:prstGeom>
          <a:solidFill>
            <a:srgbClr val="6E4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869680" y="1508760"/>
            <a:ext cx="640080" cy="640080"/>
          </a:xfrm>
          <a:prstGeom prst="ellipse">
            <a:avLst/>
          </a:prstGeom>
          <a:solidFill>
            <a:srgbClr val="5A8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921240" y="2057400"/>
            <a:ext cx="164592" cy="1097280"/>
          </a:xfrm>
          <a:prstGeom prst="rect">
            <a:avLst/>
          </a:prstGeom>
          <a:solidFill>
            <a:srgbClr val="6E4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692640" y="1508760"/>
            <a:ext cx="640080" cy="640080"/>
          </a:xfrm>
          <a:prstGeom prst="ellipse">
            <a:avLst/>
          </a:prstGeom>
          <a:solidFill>
            <a:srgbClr val="5A8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Rainfall and Its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Rainfall is influenced by relief, wind systems, pressure belts and proximity to oceans.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Orographic rainfall occurs when moist air rises over mountains.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Rainfall amount and seasonality are major controls of natural vegetation and agriculture.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23960" y="1874520"/>
            <a:ext cx="411480" cy="128016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72600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921240" y="1508760"/>
            <a:ext cx="411480" cy="164592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Natural Vegetation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Natural vegetation consists of plant communities that develop without direct human cultivation.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Vegetation varies according to climate, soil, relief and water availability.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Major formations include forests, grasslands, shrublands and deserts.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057400"/>
            <a:ext cx="594360" cy="1188720"/>
          </a:xfrm>
          <a:prstGeom prst="rect">
            <a:avLst/>
          </a:prstGeom>
          <a:solidFill>
            <a:srgbClr val="6E787D"/>
          </a:solidFill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052560" y="2057400"/>
            <a:ext cx="594360" cy="1188720"/>
          </a:xfrm>
          <a:prstGeom prst="rect">
            <a:avLst/>
          </a:prstGeom>
          <a:solidFill>
            <a:srgbClr val="6E787D"/>
          </a:solidFill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829800" y="2057400"/>
            <a:ext cx="594360" cy="1188720"/>
          </a:xfrm>
          <a:prstGeom prst="rect">
            <a:avLst/>
          </a:prstGeom>
          <a:solidFill>
            <a:srgbClr val="6E787D"/>
          </a:solidFill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Tropical Forests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Tropical evergreen forests occur in areas with high temperature and abundant rainfall.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They have dense, multilayered vegetation and high biodiversity.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Tropical deciduous forests occur where there is a pronounced dry season.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7532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7824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77824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28116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28116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78408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78408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Temperate Forests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Temperate forests occur in regions with moderate temperatures and seasonal changes.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Deciduous forests shed leaves during unfavorable seasons.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Coniferous forests are common in colder climates and high latitudes.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5703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75995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28116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26287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78408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76579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28700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26871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Grasslands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Grasslands develop where rainfall is insufficient for dense forests but adequate for grasses.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Tropical grasslands include savannas, while temperate grasslands include steppes and prairies.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They support grazing and, in suitable areas, commercial agriculture.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3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9828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2124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Desert and Tundra Vegetation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Desert vegetation is adapted to low rainfall and high water stress.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Tundra vegetation is limited by very low temperatures and short growing seasons.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Both environments have relatively low plant biomass compared with humid forests.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8972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10412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Soil: Meaning and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Soil is a dynamic natural body formed through weathering and biological processes.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Parent material, climate, organisms, relief and time influence soil formation.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Soil properties include texture, structure, depth, fertility and moisture.</a:t>
            </a:r>
          </a:p>
        </p:txBody>
      </p:sp>
      <p:sp>
        <p:nvSpPr>
          <p:cNvPr id="5" name="Hexagon 4"/>
          <p:cNvSpPr/>
          <p:nvPr/>
        </p:nvSpPr>
        <p:spPr>
          <a:xfrm>
            <a:off x="827532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Major Soil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Alluvial soils develop from river-deposited sediments and can be highly productive.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Lateritic soils form under intense weathering in warm, humid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Black, red, desert, mountain and other soils reflect regional differences in climate and parent material.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1965960"/>
            <a:ext cx="1371600" cy="1371600"/>
          </a:xfrm>
          <a:prstGeom prst="triangle">
            <a:avLst/>
          </a:prstGeom>
          <a:solidFill>
            <a:srgbClr val="829BA5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006840" y="1965960"/>
            <a:ext cx="1371600" cy="1371600"/>
          </a:xfrm>
          <a:prstGeom prst="triangle">
            <a:avLst/>
          </a:prstGeom>
          <a:solidFill>
            <a:srgbClr val="91A3A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738360" y="1965960"/>
            <a:ext cx="1371600" cy="1371600"/>
          </a:xfrm>
          <a:prstGeom prst="triangle">
            <a:avLst/>
          </a:prstGeom>
          <a:solidFill>
            <a:srgbClr val="A0ABAF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Soil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soil profile contains distinct horizons with different physical and chemical properties.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Topsoil is generally richer in organic matter than deeper layers.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Profile development varies with climate, vegetation, drainage and age.</a:t>
            </a:r>
          </a:p>
        </p:txBody>
      </p:sp>
      <p:sp>
        <p:nvSpPr>
          <p:cNvPr id="5" name="Sun 4"/>
          <p:cNvSpPr/>
          <p:nvPr/>
        </p:nvSpPr>
        <p:spPr>
          <a:xfrm>
            <a:off x="9006840" y="1874519"/>
            <a:ext cx="1188720" cy="1188720"/>
          </a:xfrm>
          <a:prstGeom prst="sun">
            <a:avLst/>
          </a:prstGeom>
          <a:solidFill>
            <a:srgbClr val="EBB95A"/>
          </a:solidFill>
          <a:ln>
            <a:solidFill>
              <a:srgbClr val="A07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27532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77824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28116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Interrelationship of Physical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Relief influences drainage and local climate.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Climate controls weathering rates and vegetation growth.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Vegetation contributes organic matter, while soil properties influence plant communities.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87325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1897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>
            <a:off x="96469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01041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Human Use and Environmental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Agriculture, deforestation, mining and urbanization modify natural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Soil erosion, salinization and land degradation can reduce productivity.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Conservation practices help maintain soil and ecosystem health.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2468880" cy="457200"/>
          </a:xfrm>
          <a:prstGeom prst="rect">
            <a:avLst/>
          </a:prstGeom>
          <a:solidFill>
            <a:srgbClr val="5F412D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75320" y="2011680"/>
            <a:ext cx="2468880" cy="457200"/>
          </a:xfrm>
          <a:prstGeom prst="rect">
            <a:avLst/>
          </a:prstGeom>
          <a:solidFill>
            <a:srgbClr val="916441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75320" y="2514600"/>
            <a:ext cx="2468880" cy="457200"/>
          </a:xfrm>
          <a:prstGeom prst="rect">
            <a:avLst/>
          </a:prstGeom>
          <a:solidFill>
            <a:srgbClr val="B9915F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Regional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Physical conditions determine opportunities and constraints for agriculture and settlement.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Understanding physiography, climate, vegetation and soils supports regional planning.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Geographers use maps, field observations and spatial data to analyze these relationships.</a:t>
            </a:r>
          </a:p>
        </p:txBody>
      </p:sp>
      <p:sp>
        <p:nvSpPr>
          <p:cNvPr id="5" name="Arc 4"/>
          <p:cNvSpPr/>
          <p:nvPr/>
        </p:nvSpPr>
        <p:spPr>
          <a:xfrm>
            <a:off x="827532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68680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909828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50976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992124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834639"/>
            <a:ext cx="2743200" cy="228600"/>
          </a:xfrm>
          <a:prstGeom prst="rect">
            <a:avLst/>
          </a:prstGeom>
          <a:solidFill>
            <a:srgbClr val="91B9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Physiography, climate, vegetation and soil form an interconnected environmental system.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Their spatial variation explains many regional differences in natural landscapes and human activities.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resource management requires understanding these physical relationships.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46404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815</Words>
  <Application>Microsoft Office PowerPoint</Application>
  <PresentationFormat>Widescreen</PresentationFormat>
  <Paragraphs>106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2026-09-04T14:20:38Z</dcterms:modified>
  <cp:category/>
</cp:coreProperties>
</file>