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7" r:id="rId4"/>
    <p:sldId id="258" r:id="rId5"/>
    <p:sldId id="262"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D2CE5-66BB-B41D-C00B-BAF43F8A4A0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B3A803C-E594-DF60-4995-AC81DE6F62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2710D8DE-160F-A74A-6E53-288F837B05CD}"/>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5" name="Footer Placeholder 4">
            <a:extLst>
              <a:ext uri="{FF2B5EF4-FFF2-40B4-BE49-F238E27FC236}">
                <a16:creationId xmlns:a16="http://schemas.microsoft.com/office/drawing/2014/main" id="{8307B164-80D9-5A8F-6232-83CEB15EE80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6A59775-97B5-F82F-D3E1-D258964EC20E}"/>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59139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EB18A-D5C1-809A-9FA5-A8B7D296281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9D123FE-8F7A-6195-7EFB-63DE42E49B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42C258B-A857-1E34-2747-E861F7CDCB86}"/>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5" name="Footer Placeholder 4">
            <a:extLst>
              <a:ext uri="{FF2B5EF4-FFF2-40B4-BE49-F238E27FC236}">
                <a16:creationId xmlns:a16="http://schemas.microsoft.com/office/drawing/2014/main" id="{C97F1742-9455-4119-D214-187FC3C012C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5BF351E-0E40-AE54-9028-F3E5B5D0F3CF}"/>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2075470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A7CA3-1B82-AE49-DB98-F391B4BF4A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37630D7-BA43-3D96-3E35-D3F80925E06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EC8D2A-38DB-678A-0F38-73FADFF8AA16}"/>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5" name="Footer Placeholder 4">
            <a:extLst>
              <a:ext uri="{FF2B5EF4-FFF2-40B4-BE49-F238E27FC236}">
                <a16:creationId xmlns:a16="http://schemas.microsoft.com/office/drawing/2014/main" id="{7CCC207E-30DF-D415-A319-244DD44FD08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EE6AA37-F242-DD4F-B0E8-27C232432D22}"/>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3729989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FEDE5-3064-EBDD-1428-32CF8A1F382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9737D1F-4207-E113-4141-51567F7D31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655F1C6-4FCA-BF34-200E-82834DC619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2D7B7C67-8215-58DB-C296-3086E92ED808}"/>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6" name="Footer Placeholder 5">
            <a:extLst>
              <a:ext uri="{FF2B5EF4-FFF2-40B4-BE49-F238E27FC236}">
                <a16:creationId xmlns:a16="http://schemas.microsoft.com/office/drawing/2014/main" id="{1FABB8FB-8F33-C81D-934F-3369A31B17A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A102D61-4F23-63D4-3678-1AD3D1403F69}"/>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620541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C6FD6-FBF0-45BA-F10F-F5D945A8487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3051DBA6-4430-D7DE-2566-DF6317CE34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29BA91-4C32-545E-1A8D-A418F645E6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16111D4-252E-4D7D-7135-80F616CB7B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FEE5A6-4C97-1F7E-BF80-75744F4B91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15446525-80FC-4205-391F-1087C5919E3C}"/>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8" name="Footer Placeholder 7">
            <a:extLst>
              <a:ext uri="{FF2B5EF4-FFF2-40B4-BE49-F238E27FC236}">
                <a16:creationId xmlns:a16="http://schemas.microsoft.com/office/drawing/2014/main" id="{E136B8D7-2B37-B3E1-2856-4D9EA4A1FAB3}"/>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0F97625-F969-ADBF-F930-07FE32595038}"/>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3554053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9CF0B-1219-7EE1-98C8-F0436170256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6C4B907-971B-F8BE-BC2F-949A9465B015}"/>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4" name="Footer Placeholder 3">
            <a:extLst>
              <a:ext uri="{FF2B5EF4-FFF2-40B4-BE49-F238E27FC236}">
                <a16:creationId xmlns:a16="http://schemas.microsoft.com/office/drawing/2014/main" id="{7C0C5045-C189-EEDB-0248-52E7D1AFB2F9}"/>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2B64669A-0034-9784-687E-D486215389FB}"/>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3140295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D1FDA2-F153-2AB2-B5A8-480E67D22B12}"/>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3" name="Footer Placeholder 2">
            <a:extLst>
              <a:ext uri="{FF2B5EF4-FFF2-40B4-BE49-F238E27FC236}">
                <a16:creationId xmlns:a16="http://schemas.microsoft.com/office/drawing/2014/main" id="{12E93B26-1422-05A2-0C48-62EC85DA716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47A8DFB9-E03A-CCEC-E950-D6B0CA4A3652}"/>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54740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B6D21-25CD-76C1-9915-5399CECB2B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33E0569-E24C-9758-9D78-DAF26B0DDF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6BD3EB5-5BE4-A5A1-8C60-E6B3FD8F3F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4A2BB3-135C-989E-9D27-D79F72327A36}"/>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6" name="Footer Placeholder 5">
            <a:extLst>
              <a:ext uri="{FF2B5EF4-FFF2-40B4-BE49-F238E27FC236}">
                <a16:creationId xmlns:a16="http://schemas.microsoft.com/office/drawing/2014/main" id="{A9A1ACBF-55DB-C421-AC67-89E3FBFE05F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F2747E1-0487-FAD3-867B-9B4DDEA5D4AB}"/>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1536268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42BDC-6861-802B-DCAC-401F9E0130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F4B7DD3-24E1-1CCE-D243-C97241CEAA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79BAFBA-5904-9F85-1274-2834A05192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D0385A-3BD4-1E2E-E775-7C5C9115AE26}"/>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6" name="Footer Placeholder 5">
            <a:extLst>
              <a:ext uri="{FF2B5EF4-FFF2-40B4-BE49-F238E27FC236}">
                <a16:creationId xmlns:a16="http://schemas.microsoft.com/office/drawing/2014/main" id="{D3F91AB6-2390-A086-C421-D3F30D206AA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6CAACDF-8BD8-D6A0-674C-4965FEB83B6A}"/>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3000954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A3AAD-49A6-5930-9798-0C887FB36694}"/>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E6900F6-BBE3-9013-4D6F-52D6634169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DCD6181-EB6D-E5A9-9DFA-AD8E4B29AA3C}"/>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5" name="Footer Placeholder 4">
            <a:extLst>
              <a:ext uri="{FF2B5EF4-FFF2-40B4-BE49-F238E27FC236}">
                <a16:creationId xmlns:a16="http://schemas.microsoft.com/office/drawing/2014/main" id="{7311F1E5-D43D-0708-741D-C13232DF650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392E959-B168-5C1C-F6C6-7A345DACF1DD}"/>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1023126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F3D93C-3D7C-F5F1-DA60-A54CF9D4338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E6378F4-A113-D82C-B6FD-5C01D1D8CC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7A63EAA-FE6E-2399-C959-F1167841F0C3}"/>
              </a:ext>
            </a:extLst>
          </p:cNvPr>
          <p:cNvSpPr>
            <a:spLocks noGrp="1"/>
          </p:cNvSpPr>
          <p:nvPr>
            <p:ph type="dt" sz="half" idx="10"/>
          </p:nvPr>
        </p:nvSpPr>
        <p:spPr/>
        <p:txBody>
          <a:bodyPr/>
          <a:lstStyle/>
          <a:p>
            <a:fld id="{533532C3-CB36-493F-B37C-A616EE25BC85}" type="datetimeFigureOut">
              <a:rPr lang="en-IN" smtClean="0"/>
              <a:t>16-06-2025</a:t>
            </a:fld>
            <a:endParaRPr lang="en-IN"/>
          </a:p>
        </p:txBody>
      </p:sp>
      <p:sp>
        <p:nvSpPr>
          <p:cNvPr id="5" name="Footer Placeholder 4">
            <a:extLst>
              <a:ext uri="{FF2B5EF4-FFF2-40B4-BE49-F238E27FC236}">
                <a16:creationId xmlns:a16="http://schemas.microsoft.com/office/drawing/2014/main" id="{CE934079-6B9C-7E8E-1FDB-322951D6E88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EE037B0-1A31-0054-00BB-A6BD95BE226F}"/>
              </a:ext>
            </a:extLst>
          </p:cNvPr>
          <p:cNvSpPr>
            <a:spLocks noGrp="1"/>
          </p:cNvSpPr>
          <p:nvPr>
            <p:ph type="sldNum" sz="quarter" idx="12"/>
          </p:nvPr>
        </p:nvSpPr>
        <p:spPr/>
        <p:txBody>
          <a:bodyPr/>
          <a:lstStyle/>
          <a:p>
            <a:fld id="{D3CF3988-5153-4FA8-AF4D-93B8B25D9929}" type="slidenum">
              <a:rPr lang="en-IN" smtClean="0"/>
              <a:t>‹#›</a:t>
            </a:fld>
            <a:endParaRPr lang="en-IN"/>
          </a:p>
        </p:txBody>
      </p:sp>
    </p:spTree>
    <p:extLst>
      <p:ext uri="{BB962C8B-B14F-4D97-AF65-F5344CB8AC3E}">
        <p14:creationId xmlns:p14="http://schemas.microsoft.com/office/powerpoint/2010/main" val="1482235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CC2F70-C039-FC1D-72FE-695E075D2F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A1B08A7-D3BE-9D98-B3B2-E4760C2BCA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E8C398F-8A89-DE66-F22C-05EF7B8ECB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3532C3-CB36-493F-B37C-A616EE25BC85}" type="datetimeFigureOut">
              <a:rPr lang="en-IN" smtClean="0"/>
              <a:t>16-06-2025</a:t>
            </a:fld>
            <a:endParaRPr lang="en-IN"/>
          </a:p>
        </p:txBody>
      </p:sp>
      <p:sp>
        <p:nvSpPr>
          <p:cNvPr id="5" name="Footer Placeholder 4">
            <a:extLst>
              <a:ext uri="{FF2B5EF4-FFF2-40B4-BE49-F238E27FC236}">
                <a16:creationId xmlns:a16="http://schemas.microsoft.com/office/drawing/2014/main" id="{DA14BDFB-31F4-7656-717A-CE60B561DD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D924546A-EFAB-209F-4B4E-36B2C45DA5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CF3988-5153-4FA8-AF4D-93B8B25D9929}" type="slidenum">
              <a:rPr lang="en-IN" smtClean="0"/>
              <a:t>‹#›</a:t>
            </a:fld>
            <a:endParaRPr lang="en-IN"/>
          </a:p>
        </p:txBody>
      </p:sp>
    </p:spTree>
    <p:extLst>
      <p:ext uri="{BB962C8B-B14F-4D97-AF65-F5344CB8AC3E}">
        <p14:creationId xmlns:p14="http://schemas.microsoft.com/office/powerpoint/2010/main" val="5114584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D5067A5-DB81-2DD2-BAB1-E62EA6F609F4}"/>
              </a:ext>
            </a:extLst>
          </p:cNvPr>
          <p:cNvSpPr txBox="1"/>
          <p:nvPr/>
        </p:nvSpPr>
        <p:spPr>
          <a:xfrm>
            <a:off x="3048000" y="2566788"/>
            <a:ext cx="6096000" cy="3272755"/>
          </a:xfrm>
          <a:prstGeom prst="rect">
            <a:avLst/>
          </a:prstGeom>
          <a:noFill/>
        </p:spPr>
        <p:txBody>
          <a:bodyPr wrap="square">
            <a:spAutoFit/>
          </a:bodyPr>
          <a:lstStyle/>
          <a:p>
            <a:pPr algn="ctr">
              <a:lnSpc>
                <a:spcPct val="115000"/>
              </a:lnSpc>
              <a:spcAft>
                <a:spcPts val="1000"/>
              </a:spcAft>
            </a:pPr>
            <a:r>
              <a:rPr lang="en-IN" sz="3200" b="1" dirty="0">
                <a:solidFill>
                  <a:srgbClr val="4D5156"/>
                </a:solidFill>
                <a:effectLst/>
                <a:latin typeface="Times New Roman" panose="02020603050405020304" pitchFamily="18" charset="0"/>
                <a:ea typeface="Calibri" panose="020F0502020204030204" pitchFamily="34" charset="0"/>
                <a:cs typeface="Times New Roman" panose="02020603050405020304" pitchFamily="18" charset="0"/>
              </a:rPr>
              <a:t>Perfect Competition</a:t>
            </a:r>
            <a:endParaRPr lang="en-IN" sz="2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3200" b="1" dirty="0">
                <a:solidFill>
                  <a:srgbClr val="4D5156"/>
                </a:solidFill>
                <a:effectLst/>
                <a:latin typeface="Times New Roman" panose="02020603050405020304" pitchFamily="18" charset="0"/>
                <a:ea typeface="Calibri" panose="020F0502020204030204" pitchFamily="34" charset="0"/>
                <a:cs typeface="Times New Roman" panose="02020603050405020304" pitchFamily="18" charset="0"/>
              </a:rPr>
              <a:t>Presented By</a:t>
            </a:r>
            <a:endParaRPr lang="en-IN" sz="2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3200" b="1" dirty="0">
                <a:solidFill>
                  <a:srgbClr val="4D5156"/>
                </a:solidFill>
                <a:effectLst/>
                <a:latin typeface="Times New Roman" panose="02020603050405020304" pitchFamily="18" charset="0"/>
                <a:ea typeface="Calibri" panose="020F0502020204030204" pitchFamily="34" charset="0"/>
                <a:cs typeface="Times New Roman" panose="02020603050405020304" pitchFamily="18" charset="0"/>
              </a:rPr>
              <a:t>DR. Shyam Charan </a:t>
            </a:r>
            <a:r>
              <a:rPr lang="en-US" sz="3200" b="1" dirty="0" err="1">
                <a:solidFill>
                  <a:srgbClr val="4D5156"/>
                </a:solidFill>
                <a:effectLst/>
                <a:latin typeface="Times New Roman" panose="02020603050405020304" pitchFamily="18" charset="0"/>
                <a:ea typeface="Calibri" panose="020F0502020204030204" pitchFamily="34" charset="0"/>
                <a:cs typeface="Times New Roman" panose="02020603050405020304" pitchFamily="18" charset="0"/>
              </a:rPr>
              <a:t>Barma</a:t>
            </a:r>
            <a:endParaRPr lang="en-IN" sz="28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en-US" sz="3200" b="1" dirty="0">
                <a:solidFill>
                  <a:srgbClr val="4D5156"/>
                </a:solidFill>
                <a:effectLst/>
                <a:latin typeface="Times New Roman" panose="02020603050405020304" pitchFamily="18" charset="0"/>
                <a:ea typeface="Calibri" panose="020F0502020204030204" pitchFamily="34" charset="0"/>
                <a:cs typeface="Times New Roman" panose="02020603050405020304" pitchFamily="18" charset="0"/>
              </a:rPr>
              <a:t>Assistant Professor , KGT Mahavidyalaya</a:t>
            </a:r>
            <a:endParaRPr lang="en-IN"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2353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13EE2E7-43A5-4254-5FCC-6D0984EB1AC1}"/>
              </a:ext>
            </a:extLst>
          </p:cNvPr>
          <p:cNvSpPr txBox="1"/>
          <p:nvPr/>
        </p:nvSpPr>
        <p:spPr>
          <a:xfrm>
            <a:off x="1325217" y="162444"/>
            <a:ext cx="9422296" cy="5194755"/>
          </a:xfrm>
          <a:prstGeom prst="rect">
            <a:avLst/>
          </a:prstGeom>
          <a:noFill/>
        </p:spPr>
        <p:txBody>
          <a:bodyPr wrap="square">
            <a:spAutoFit/>
          </a:bodyPr>
          <a:lstStyle/>
          <a:p>
            <a:pPr>
              <a:lnSpc>
                <a:spcPct val="115000"/>
              </a:lnSpc>
              <a:spcAft>
                <a:spcPts val="10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Perfect competition</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What Is Perfect Competition? </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en-US" sz="2000" dirty="0">
                <a:solidFill>
                  <a:srgbClr val="202124"/>
                </a:solidFill>
                <a:effectLst/>
                <a:latin typeface="Arial" panose="020B0604020202020204" pitchFamily="34" charset="0"/>
                <a:ea typeface="Calibri" panose="020F0502020204030204" pitchFamily="34" charset="0"/>
                <a:cs typeface="Times New Roman" panose="02020603050405020304" pitchFamily="18" charset="0"/>
              </a:rPr>
              <a:t>In economic theory, perfect competition occurs when all companies sell identical products, market share does not influence price, companies are able to enter or exit without barriers, buyers have perfect or full information, and companies cannot determine prices.</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900"/>
              </a:spcAft>
            </a:pPr>
            <a:r>
              <a:rPr lang="en-IN" sz="1800" dirty="0">
                <a:solidFill>
                  <a:srgbClr val="202124"/>
                </a:solidFill>
                <a:effectLst/>
                <a:latin typeface="Arial" panose="020B0604020202020204" pitchFamily="34" charset="0"/>
                <a:ea typeface="Times New Roman" panose="02020603050405020304" pitchFamily="18" charset="0"/>
                <a:cs typeface="Times New Roman" panose="02020603050405020304" pitchFamily="18" charset="0"/>
              </a:rPr>
              <a:t>What are the 5 characteristics of perfect competition?</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900"/>
              </a:spcAft>
            </a:pPr>
            <a:r>
              <a:rPr lang="en-IN" sz="1800" b="1" dirty="0">
                <a:solidFill>
                  <a:srgbClr val="202124"/>
                </a:solidFill>
                <a:effectLst/>
                <a:latin typeface="Arial" panose="020B0604020202020204" pitchFamily="34" charset="0"/>
                <a:ea typeface="Times New Roman" panose="02020603050405020304" pitchFamily="18" charset="0"/>
                <a:cs typeface="Times New Roman" panose="02020603050405020304" pitchFamily="18" charset="0"/>
              </a:rPr>
              <a:t>Following are the characteristics of perfect competition:</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300"/>
              </a:spcAft>
              <a:buSzPts val="1000"/>
              <a:buFont typeface="Symbol" panose="05050102010706020507" pitchFamily="18" charset="2"/>
              <a:buChar char=""/>
              <a:tabLst>
                <a:tab pos="457200" algn="l"/>
              </a:tabLst>
            </a:pPr>
            <a:r>
              <a:rPr lang="en-IN" sz="1800" dirty="0">
                <a:solidFill>
                  <a:srgbClr val="202124"/>
                </a:solidFill>
                <a:effectLst/>
                <a:latin typeface="Arial" panose="020B0604020202020204" pitchFamily="34" charset="0"/>
                <a:ea typeface="Times New Roman" panose="02020603050405020304" pitchFamily="18" charset="0"/>
                <a:cs typeface="Times New Roman" panose="02020603050405020304" pitchFamily="18" charset="0"/>
              </a:rPr>
              <a:t>Large numbers of buyers and sellers in the market.</a:t>
            </a:r>
            <a:endParaRPr lang="en-IN" sz="1600" dirty="0">
              <a:solidFill>
                <a:srgbClr val="202124"/>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300"/>
              </a:spcAft>
              <a:buSzPts val="1000"/>
              <a:buFont typeface="Symbol" panose="05050102010706020507" pitchFamily="18" charset="2"/>
              <a:buChar char=""/>
              <a:tabLst>
                <a:tab pos="457200" algn="l"/>
              </a:tabLst>
            </a:pPr>
            <a:r>
              <a:rPr lang="en-IN" sz="1800" dirty="0">
                <a:solidFill>
                  <a:srgbClr val="202124"/>
                </a:solidFill>
                <a:effectLst/>
                <a:latin typeface="Arial" panose="020B0604020202020204" pitchFamily="34" charset="0"/>
                <a:ea typeface="Times New Roman" panose="02020603050405020304" pitchFamily="18" charset="0"/>
                <a:cs typeface="Times New Roman" panose="02020603050405020304" pitchFamily="18" charset="0"/>
              </a:rPr>
              <a:t>Free entry and exit of firms in the market.</a:t>
            </a:r>
            <a:endParaRPr lang="en-IN" sz="1600" dirty="0">
              <a:solidFill>
                <a:srgbClr val="202124"/>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300"/>
              </a:spcAft>
              <a:buSzPts val="1000"/>
              <a:buFont typeface="Symbol" panose="05050102010706020507" pitchFamily="18" charset="2"/>
              <a:buChar char=""/>
              <a:tabLst>
                <a:tab pos="457200" algn="l"/>
              </a:tabLst>
            </a:pPr>
            <a:r>
              <a:rPr lang="en-IN" sz="1800" dirty="0">
                <a:solidFill>
                  <a:srgbClr val="202124"/>
                </a:solidFill>
                <a:effectLst/>
                <a:latin typeface="Arial" panose="020B0604020202020204" pitchFamily="34" charset="0"/>
                <a:ea typeface="Times New Roman" panose="02020603050405020304" pitchFamily="18" charset="0"/>
                <a:cs typeface="Times New Roman" panose="02020603050405020304" pitchFamily="18" charset="0"/>
              </a:rPr>
              <a:t>Each firm should be selling a homogeneous product.</a:t>
            </a:r>
            <a:endParaRPr lang="en-IN" sz="1600" dirty="0">
              <a:solidFill>
                <a:srgbClr val="202124"/>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300"/>
              </a:spcAft>
              <a:buSzPts val="1000"/>
              <a:buFont typeface="Symbol" panose="05050102010706020507" pitchFamily="18" charset="2"/>
              <a:buChar char=""/>
              <a:tabLst>
                <a:tab pos="457200" algn="l"/>
              </a:tabLst>
            </a:pPr>
            <a:r>
              <a:rPr lang="en-IN" sz="1800" dirty="0">
                <a:solidFill>
                  <a:srgbClr val="202124"/>
                </a:solidFill>
                <a:effectLst/>
                <a:latin typeface="Arial" panose="020B0604020202020204" pitchFamily="34" charset="0"/>
                <a:ea typeface="Times New Roman" panose="02020603050405020304" pitchFamily="18" charset="0"/>
                <a:cs typeface="Times New Roman" panose="02020603050405020304" pitchFamily="18" charset="0"/>
              </a:rPr>
              <a:t>Buyers and sellers should possess complete knowledge of the market.</a:t>
            </a:r>
            <a:endParaRPr lang="en-IN" sz="1600" dirty="0">
              <a:solidFill>
                <a:srgbClr val="202124"/>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en-IN" sz="1800" dirty="0">
                <a:solidFill>
                  <a:srgbClr val="202124"/>
                </a:solidFill>
                <a:effectLst/>
                <a:latin typeface="Arial" panose="020B0604020202020204" pitchFamily="34" charset="0"/>
                <a:ea typeface="Times New Roman" panose="02020603050405020304" pitchFamily="18" charset="0"/>
                <a:cs typeface="Times New Roman" panose="02020603050405020304" pitchFamily="18" charset="0"/>
              </a:rPr>
              <a:t>No price control.</a:t>
            </a:r>
            <a:endParaRPr lang="en-IN" sz="1600" dirty="0">
              <a:solidFill>
                <a:srgbClr val="202124"/>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96728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415009-6746-6D0D-5DD1-CD5634F6D35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3878262" y="982980"/>
            <a:ext cx="4435475" cy="4892040"/>
          </a:xfrm>
          <a:prstGeom prst="rect">
            <a:avLst/>
          </a:prstGeom>
          <a:noFill/>
          <a:ln>
            <a:noFill/>
          </a:ln>
        </p:spPr>
      </p:pic>
    </p:spTree>
    <p:extLst>
      <p:ext uri="{BB962C8B-B14F-4D97-AF65-F5344CB8AC3E}">
        <p14:creationId xmlns:p14="http://schemas.microsoft.com/office/powerpoint/2010/main" val="3253164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erfect competition - Wikiwand">
            <a:extLst>
              <a:ext uri="{FF2B5EF4-FFF2-40B4-BE49-F238E27FC236}">
                <a16:creationId xmlns:a16="http://schemas.microsoft.com/office/drawing/2014/main" id="{D13A1F47-B53D-0EFA-0C2A-D3964FEF8A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2626" y="1985963"/>
            <a:ext cx="6732104" cy="2886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044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2B4A91-1E81-611E-46FA-2D3D2BF1D174}"/>
              </a:ext>
            </a:extLst>
          </p:cNvPr>
          <p:cNvSpPr txBox="1"/>
          <p:nvPr/>
        </p:nvSpPr>
        <p:spPr>
          <a:xfrm>
            <a:off x="3048000" y="2056790"/>
            <a:ext cx="6096000" cy="825291"/>
          </a:xfrm>
          <a:prstGeom prst="rect">
            <a:avLst/>
          </a:prstGeom>
          <a:noFill/>
        </p:spPr>
        <p:txBody>
          <a:bodyPr wrap="square">
            <a:spAutoFit/>
          </a:bodyPr>
          <a:lstStyle/>
          <a:p>
            <a:pPr>
              <a:lnSpc>
                <a:spcPct val="115000"/>
              </a:lnSpc>
              <a:spcAft>
                <a:spcPts val="1000"/>
              </a:spcAft>
            </a:pPr>
            <a:r>
              <a:rPr lang="en-US" sz="4400" b="1" dirty="0">
                <a:effectLst/>
                <a:latin typeface="Bernard MT Condensed" panose="02050806060905020404" pitchFamily="18" charset="0"/>
                <a:ea typeface="Calibri" panose="020F0502020204030204" pitchFamily="34" charset="0"/>
                <a:cs typeface="Times New Roman" panose="02020603050405020304" pitchFamily="18" charset="0"/>
              </a:rPr>
              <a:t>Thank You for Attention</a:t>
            </a:r>
            <a:endParaRPr lang="en-IN" sz="3600" b="1" dirty="0">
              <a:effectLst/>
              <a:latin typeface="Bernard MT Condensed" panose="020508060609050204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61268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130</Words>
  <Application>Microsoft Office PowerPoint</Application>
  <PresentationFormat>Widescreen</PresentationFormat>
  <Paragraphs>15</Paragraphs>
  <Slides>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Bernard MT Condensed</vt:lpstr>
      <vt:lpstr>Calibri</vt:lpstr>
      <vt:lpstr>Calibri Light</vt:lpstr>
      <vt:lpstr>Symbol</vt:lpstr>
      <vt:lpstr>Times New Roman</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Shyam Barma</cp:lastModifiedBy>
  <cp:revision>3</cp:revision>
  <dcterms:created xsi:type="dcterms:W3CDTF">2023-03-26T05:25:31Z</dcterms:created>
  <dcterms:modified xsi:type="dcterms:W3CDTF">2025-06-16T06:04:24Z</dcterms:modified>
</cp:coreProperties>
</file>