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1300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303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486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101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091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250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741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945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441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954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216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1124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138644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1700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25602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4189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7284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890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7163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4365" y="1111216"/>
            <a:ext cx="5175115" cy="1143000"/>
          </a:xfrm>
        </p:spPr>
        <p:txBody>
          <a:bodyPr>
            <a:normAutofit fontScale="90000"/>
          </a:bodyPr>
          <a:lstStyle/>
          <a:p>
            <a:r>
              <a:rPr dirty="0"/>
              <a:t>Nature and Scope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dirty="0" smtClean="0"/>
              <a:t>of </a:t>
            </a:r>
            <a:r>
              <a:rPr dirty="0"/>
              <a:t>Social Geography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2808" y="3740286"/>
            <a:ext cx="5778230" cy="773349"/>
          </a:xfrm>
        </p:spPr>
        <p:txBody>
          <a:bodyPr/>
          <a:lstStyle/>
          <a:p>
            <a:pPr marL="0" indent="0">
              <a:buNone/>
            </a:pPr>
            <a:r>
              <a:rPr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Presented by: Dr. Suraj </a:t>
            </a:r>
            <a:r>
              <a:rPr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Tamang</a:t>
            </a:r>
            <a:endParaRPr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7920" y="215630"/>
            <a:ext cx="4729264" cy="1524000"/>
          </a:xfrm>
        </p:spPr>
        <p:txBody>
          <a:bodyPr/>
          <a:lstStyle/>
          <a:p>
            <a:r>
              <a:rPr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7451" y="2003898"/>
            <a:ext cx="6554867" cy="2297172"/>
          </a:xfrm>
        </p:spPr>
        <p:txBody>
          <a:bodyPr/>
          <a:lstStyle/>
          <a:p>
            <a:r>
              <a:rPr dirty="0"/>
              <a:t>- Definition of Social Geography</a:t>
            </a:r>
          </a:p>
          <a:p>
            <a:r>
              <a:rPr dirty="0"/>
              <a:t>- Branch of Human Geography</a:t>
            </a:r>
          </a:p>
          <a:p>
            <a:r>
              <a:rPr dirty="0"/>
              <a:t>- Focuses on spatial aspects of society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954" y="458822"/>
            <a:ext cx="6554867" cy="1524000"/>
          </a:xfrm>
        </p:spPr>
        <p:txBody>
          <a:bodyPr/>
          <a:lstStyle/>
          <a:p>
            <a:r>
              <a:rPr dirty="0"/>
              <a:t>What is Social Geography?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77438"/>
            <a:ext cx="6554867" cy="2423632"/>
          </a:xfrm>
        </p:spPr>
        <p:txBody>
          <a:bodyPr/>
          <a:lstStyle/>
          <a:p>
            <a:r>
              <a:rPr dirty="0"/>
              <a:t>- Studies social phenomena in spatial context</a:t>
            </a:r>
          </a:p>
          <a:p>
            <a:r>
              <a:rPr dirty="0"/>
              <a:t>- Examines how society and space interact</a:t>
            </a:r>
          </a:p>
          <a:p>
            <a:r>
              <a:rPr dirty="0"/>
              <a:t>- Involves analysis of class, caste, gender, ethnicity, and religion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9826" y="69715"/>
            <a:ext cx="6554867" cy="1524000"/>
          </a:xfrm>
        </p:spPr>
        <p:txBody>
          <a:bodyPr/>
          <a:lstStyle/>
          <a:p>
            <a:r>
              <a:rPr dirty="0"/>
              <a:t>Nature of Social Geography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0446" y="1592093"/>
            <a:ext cx="6554867" cy="2707355"/>
          </a:xfrm>
        </p:spPr>
        <p:txBody>
          <a:bodyPr/>
          <a:lstStyle/>
          <a:p>
            <a:r>
              <a:rPr dirty="0"/>
              <a:t>- Interdisciplinary: links with sociology, anthropology, political science</a:t>
            </a:r>
          </a:p>
          <a:p>
            <a:r>
              <a:rPr dirty="0"/>
              <a:t>- Spatial and temporal analysis</a:t>
            </a:r>
          </a:p>
          <a:p>
            <a:r>
              <a:rPr dirty="0"/>
              <a:t>- Descriptive and analytical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1417" y="81064"/>
            <a:ext cx="6554867" cy="1524000"/>
          </a:xfrm>
        </p:spPr>
        <p:txBody>
          <a:bodyPr/>
          <a:lstStyle/>
          <a:p>
            <a:r>
              <a:rPr dirty="0"/>
              <a:t>Scope of Social Geography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5064"/>
            <a:ext cx="6554867" cy="2696006"/>
          </a:xfrm>
        </p:spPr>
        <p:txBody>
          <a:bodyPr/>
          <a:lstStyle/>
          <a:p>
            <a:r>
              <a:rPr dirty="0"/>
              <a:t>- Population composition and distribution</a:t>
            </a:r>
          </a:p>
          <a:p>
            <a:r>
              <a:rPr dirty="0"/>
              <a:t>- Social structure: caste, class, gender</a:t>
            </a:r>
          </a:p>
          <a:p>
            <a:r>
              <a:rPr dirty="0"/>
              <a:t>- Social well-being and inequality</a:t>
            </a:r>
          </a:p>
          <a:p>
            <a:r>
              <a:rPr dirty="0"/>
              <a:t>- Urban-rural divide</a:t>
            </a:r>
          </a:p>
          <a:p>
            <a:r>
              <a:rPr dirty="0"/>
              <a:t>- Spatial segregation and inclusion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4455" y="312906"/>
            <a:ext cx="6554867" cy="1524000"/>
          </a:xfrm>
        </p:spPr>
        <p:txBody>
          <a:bodyPr/>
          <a:lstStyle/>
          <a:p>
            <a:r>
              <a:rPr dirty="0"/>
              <a:t>Key Themes in Social Geography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0978"/>
            <a:ext cx="6554867" cy="2559819"/>
          </a:xfrm>
        </p:spPr>
        <p:txBody>
          <a:bodyPr/>
          <a:lstStyle/>
          <a:p>
            <a:r>
              <a:rPr dirty="0"/>
              <a:t>- Social differentiation and spatial patterns</a:t>
            </a:r>
          </a:p>
          <a:p>
            <a:r>
              <a:rPr dirty="0"/>
              <a:t>- Community and neighborhood studies</a:t>
            </a:r>
          </a:p>
          <a:p>
            <a:r>
              <a:rPr dirty="0"/>
              <a:t>- Cultural landscapes</a:t>
            </a:r>
          </a:p>
          <a:p>
            <a:r>
              <a:rPr dirty="0"/>
              <a:t>- Social justice and access to resources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5740" y="624191"/>
            <a:ext cx="6554867" cy="1524000"/>
          </a:xfrm>
        </p:spPr>
        <p:txBody>
          <a:bodyPr/>
          <a:lstStyle/>
          <a:p>
            <a:r>
              <a:rPr dirty="0"/>
              <a:t>Approaches in Social Geography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8192" y="1386191"/>
            <a:ext cx="6554867" cy="3767670"/>
          </a:xfrm>
        </p:spPr>
        <p:txBody>
          <a:bodyPr/>
          <a:lstStyle/>
          <a:p>
            <a:r>
              <a:rPr dirty="0"/>
              <a:t>- Behavioral approach</a:t>
            </a:r>
          </a:p>
          <a:p>
            <a:r>
              <a:rPr dirty="0"/>
              <a:t>- Marxist approach</a:t>
            </a:r>
          </a:p>
          <a:p>
            <a:r>
              <a:rPr dirty="0"/>
              <a:t>- Humanistic approach</a:t>
            </a:r>
          </a:p>
          <a:p>
            <a:r>
              <a:rPr dirty="0"/>
              <a:t>- Feminist geography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7919" y="533400"/>
            <a:ext cx="6554867" cy="1524000"/>
          </a:xfrm>
        </p:spPr>
        <p:txBody>
          <a:bodyPr/>
          <a:lstStyle/>
          <a:p>
            <a:r>
              <a:rPr dirty="0"/>
              <a:t>Importance of Social Geography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8072" y="1295400"/>
            <a:ext cx="6554867" cy="3767670"/>
          </a:xfrm>
        </p:spPr>
        <p:txBody>
          <a:bodyPr/>
          <a:lstStyle/>
          <a:p>
            <a:r>
              <a:rPr dirty="0"/>
              <a:t>- Helps understand social diversity</a:t>
            </a:r>
          </a:p>
          <a:p>
            <a:r>
              <a:rPr dirty="0"/>
              <a:t>- Aids in inclusive planning and policy making</a:t>
            </a:r>
          </a:p>
          <a:p>
            <a:r>
              <a:rPr dirty="0"/>
              <a:t>- Addresses issues of marginalization and equity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7723" y="533400"/>
            <a:ext cx="6554867" cy="1524000"/>
          </a:xfrm>
        </p:spPr>
        <p:txBody>
          <a:bodyPr/>
          <a:lstStyle/>
          <a:p>
            <a:r>
              <a:rPr dirty="0"/>
              <a:t>Social Geography and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5077" y="1418617"/>
            <a:ext cx="6554867" cy="3767670"/>
          </a:xfrm>
        </p:spPr>
        <p:txBody>
          <a:bodyPr/>
          <a:lstStyle/>
          <a:p>
            <a:r>
              <a:rPr dirty="0"/>
              <a:t>- Role in regional and urban planning</a:t>
            </a:r>
          </a:p>
          <a:p>
            <a:r>
              <a:rPr dirty="0"/>
              <a:t>- Spatial equity in access to services</a:t>
            </a:r>
          </a:p>
          <a:p>
            <a:r>
              <a:rPr dirty="0"/>
              <a:t>- Empowerment through mapping and data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4106" y="633920"/>
            <a:ext cx="6554867" cy="1524000"/>
          </a:xfrm>
        </p:spPr>
        <p:txBody>
          <a:bodyPr>
            <a:normAutofit/>
          </a:bodyPr>
          <a:lstStyle/>
          <a:p>
            <a:r>
              <a:rPr dirty="0"/>
              <a:t>Modern Trends in Social Geography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6829" y="1404027"/>
            <a:ext cx="6554867" cy="3767670"/>
          </a:xfrm>
        </p:spPr>
        <p:txBody>
          <a:bodyPr/>
          <a:lstStyle/>
          <a:p>
            <a:r>
              <a:rPr dirty="0"/>
              <a:t>- GIS and spatial analysis tools</a:t>
            </a:r>
          </a:p>
          <a:p>
            <a:r>
              <a:rPr dirty="0"/>
              <a:t>- Participatory mapping</a:t>
            </a:r>
          </a:p>
          <a:p>
            <a:r>
              <a:rPr dirty="0"/>
              <a:t>- Globalization and social change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3757" y="583660"/>
            <a:ext cx="6554867" cy="1524000"/>
          </a:xfrm>
        </p:spPr>
        <p:txBody>
          <a:bodyPr/>
          <a:lstStyle/>
          <a:p>
            <a:r>
              <a:rPr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7451" y="1029511"/>
            <a:ext cx="6554867" cy="3767670"/>
          </a:xfrm>
        </p:spPr>
        <p:txBody>
          <a:bodyPr/>
          <a:lstStyle/>
          <a:p>
            <a:r>
              <a:rPr dirty="0"/>
              <a:t>- Social Geography bridges space and society</a:t>
            </a:r>
          </a:p>
          <a:p>
            <a:r>
              <a:rPr dirty="0"/>
              <a:t>- Essential for sustainable and inclusive development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</TotalTime>
  <Words>240</Words>
  <Application>Microsoft Office PowerPoint</Application>
  <PresentationFormat>On-screen Show (4:3)</PresentationFormat>
  <Paragraphs>45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Century Gothic</vt:lpstr>
      <vt:lpstr>Wingdings 3</vt:lpstr>
      <vt:lpstr>Slice</vt:lpstr>
      <vt:lpstr>Nature and Scope   of Social Geography</vt:lpstr>
      <vt:lpstr>Introduction</vt:lpstr>
      <vt:lpstr>What is Social Geography?</vt:lpstr>
      <vt:lpstr>Nature of Social Geography</vt:lpstr>
      <vt:lpstr>Scope of Social Geography</vt:lpstr>
      <vt:lpstr>Key Themes in Social Geography</vt:lpstr>
      <vt:lpstr>Approaches in Social Geography</vt:lpstr>
      <vt:lpstr>Importance of Social Geography</vt:lpstr>
      <vt:lpstr>Social Geography and Planning</vt:lpstr>
      <vt:lpstr>Modern Trends in Social Geography</vt:lpstr>
      <vt:lpstr>Conclusion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Nature and Scope   of Social Geography</dc:title>
  <dc:subject/>
  <dc:creator/>
  <cp:keywords/>
  <dc:description>generated using python-pptx</dc:description>
  <cp:lastModifiedBy>Suraj Tamang</cp:lastModifiedBy>
  <cp:revision>2</cp:revision>
  <dcterms:created xsi:type="dcterms:W3CDTF">2013-01-27T09:14:16Z</dcterms:created>
  <dcterms:modified xsi:type="dcterms:W3CDTF">2025-07-08T09:00:31Z</dcterms:modified>
  <cp:category/>
</cp:coreProperties>
</file>