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06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8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6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8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49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5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2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2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4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42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7065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4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50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90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19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7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658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016" y="851552"/>
            <a:ext cx="7055380" cy="1400530"/>
          </a:xfrm>
        </p:spPr>
        <p:txBody>
          <a:bodyPr>
            <a:normAutofit/>
          </a:bodyPr>
          <a:lstStyle/>
          <a:p>
            <a:r>
              <a:rPr dirty="0"/>
              <a:t>Nature and Scope of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028" y="2763044"/>
            <a:ext cx="6711654" cy="914011"/>
          </a:xfrm>
        </p:spPr>
        <p:txBody>
          <a:bodyPr/>
          <a:lstStyle/>
          <a:p>
            <a:r>
              <a:rPr dirty="0"/>
              <a:t>Presented by: Dr. Suraj </a:t>
            </a:r>
            <a:r>
              <a:rPr dirty="0" smtClean="0"/>
              <a:t>Tamang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868" y="579179"/>
            <a:ext cx="7055380" cy="1400530"/>
          </a:xfrm>
        </p:spPr>
        <p:txBody>
          <a:bodyPr/>
          <a:lstStyle/>
          <a:p>
            <a:r>
              <a:rPr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Definition of Geography</a:t>
            </a:r>
          </a:p>
          <a:p>
            <a:r>
              <a:t>- Branches: Physical &amp; Human Geography</a:t>
            </a:r>
          </a:p>
          <a:p>
            <a:r>
              <a:t>- Importance of studying Human Geography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Human Geography?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Study of inter-relationship between humans and environment</a:t>
            </a:r>
          </a:p>
          <a:p>
            <a:r>
              <a:t>- Concerned with spatial aspects of human existence</a:t>
            </a:r>
          </a:p>
          <a:p>
            <a:r>
              <a:t>- Examples: population, culture, economy, urban development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Nature of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Social Science in nature</a:t>
            </a:r>
          </a:p>
          <a:p>
            <a:r>
              <a:t>- Interdisciplinary: Sociology, Anthropology, Economics, etc.</a:t>
            </a:r>
          </a:p>
          <a:p>
            <a:r>
              <a:t>- Dynamic: changes over time and space</a:t>
            </a:r>
          </a:p>
          <a:p>
            <a:r>
              <a:t>- Analytical and interpretative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Scope of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- Population Geography: birth rate, death rate, migration</a:t>
            </a:r>
          </a:p>
          <a:p>
            <a:r>
              <a:t>- Cultural Geography: language, religion, traditions</a:t>
            </a:r>
          </a:p>
          <a:p>
            <a:r>
              <a:t>- Economic Geography: industries, trade, resources</a:t>
            </a:r>
          </a:p>
          <a:p>
            <a:r>
              <a:t>- Political Geography: boundaries, geopolitics</a:t>
            </a:r>
          </a:p>
          <a:p>
            <a:r>
              <a:t>- Urban and Rural Geography: settlements and spatial organization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Approaches in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Systematic Approach: study of specific elements across space</a:t>
            </a:r>
          </a:p>
          <a:p>
            <a:r>
              <a:t>- Regional Approach: study of all elements in a region</a:t>
            </a:r>
          </a:p>
          <a:p>
            <a:r>
              <a:t>- Quantitative vs. Qualitative approaches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of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Aids in regional planning and development</a:t>
            </a:r>
          </a:p>
          <a:p>
            <a:r>
              <a:t>- Helps in policy formulation</a:t>
            </a:r>
          </a:p>
          <a:p>
            <a:r>
              <a:t>- Understands cultural diversity</a:t>
            </a:r>
          </a:p>
          <a:p>
            <a:r>
              <a:t>- Analyzes population-resource relationships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Human Geography and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Man-environment relationship</a:t>
            </a:r>
          </a:p>
          <a:p>
            <a:r>
              <a:t>- Sustainable development</a:t>
            </a:r>
          </a:p>
          <a:p>
            <a:r>
              <a:t>- Human adaptations and modifications to nature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Modern Trends in Human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Use of GIS and Remote Sensing</a:t>
            </a:r>
          </a:p>
          <a:p>
            <a:r>
              <a:t>- Urbanization &amp; Globalization studies</a:t>
            </a:r>
          </a:p>
          <a:p>
            <a:r>
              <a:t>- Climate change impact on human activities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Bridges natural sciences and social sciences</a:t>
            </a:r>
          </a:p>
          <a:p>
            <a:r>
              <a:t>- Aids in planning and understanding human behavior</a:t>
            </a:r>
          </a:p>
          <a:p>
            <a:r>
              <a:t>- Vital for sustainable future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</TotalTime>
  <Words>262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Nature and Scope of Human Geography</vt:lpstr>
      <vt:lpstr>Introduction</vt:lpstr>
      <vt:lpstr>What is Human Geography?</vt:lpstr>
      <vt:lpstr>Nature of Human Geography</vt:lpstr>
      <vt:lpstr>Scope of Human Geography</vt:lpstr>
      <vt:lpstr>Approaches in Human Geography</vt:lpstr>
      <vt:lpstr>Importance of Human Geography</vt:lpstr>
      <vt:lpstr>Human Geography and Environment</vt:lpstr>
      <vt:lpstr>Modern Trends in Human Geography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and Scope of Human Geography</dc:title>
  <dc:subject/>
  <dc:creator/>
  <cp:keywords/>
  <dc:description>generated using python-pptx</dc:description>
  <cp:lastModifiedBy>Suraj Tamang</cp:lastModifiedBy>
  <cp:revision>3</cp:revision>
  <dcterms:created xsi:type="dcterms:W3CDTF">2013-01-27T09:14:16Z</dcterms:created>
  <dcterms:modified xsi:type="dcterms:W3CDTF">2025-07-08T08:50:05Z</dcterms:modified>
  <cp:category/>
</cp:coreProperties>
</file>