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58" r:id="rId1"/>
  </p:sldMasterIdLst>
  <p:notesMasterIdLst>
    <p:notesMasterId r:id="rId12"/>
  </p:notesMasterIdLst>
  <p:sldIdLst>
    <p:sldId id="256" r:id="rId2"/>
    <p:sldId id="264" r:id="rId3"/>
    <p:sldId id="257" r:id="rId4"/>
    <p:sldId id="258" r:id="rId5"/>
    <p:sldId id="259" r:id="rId6"/>
    <p:sldId id="260" r:id="rId7"/>
    <p:sldId id="261" r:id="rId8"/>
    <p:sldId id="262" r:id="rId9"/>
    <p:sldId id="263" r:id="rId10"/>
    <p:sldId id="265" r:id="rId11"/>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8" d="100"/>
          <a:sy n="58" d="100"/>
        </p:scale>
        <p:origin x="492"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834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5946" y="1737361"/>
            <a:ext cx="10590790" cy="3995497"/>
          </a:xfrm>
        </p:spPr>
        <p:txBody>
          <a:bodyPr anchor="b"/>
          <a:lstStyle>
            <a:lvl1pPr>
              <a:defRPr sz="8640"/>
            </a:lvl1pPr>
          </a:lstStyle>
          <a:p>
            <a:r>
              <a:rPr lang="en-US" smtClean="0"/>
              <a:t>Click to edit Master title style</a:t>
            </a:r>
            <a:endParaRPr lang="en-US" dirty="0"/>
          </a:p>
        </p:txBody>
      </p:sp>
      <p:sp>
        <p:nvSpPr>
          <p:cNvPr id="3" name="Subtitle 2"/>
          <p:cNvSpPr>
            <a:spLocks noGrp="1"/>
          </p:cNvSpPr>
          <p:nvPr>
            <p:ph type="subTitle" idx="1"/>
          </p:nvPr>
        </p:nvSpPr>
        <p:spPr>
          <a:xfrm>
            <a:off x="1385946" y="5732856"/>
            <a:ext cx="10590790" cy="1033704"/>
          </a:xfrm>
        </p:spPr>
        <p:txBody>
          <a:bodyPr anchor="t"/>
          <a:lstStyle>
            <a:lvl1pPr marL="0" indent="0" algn="l">
              <a:buNone/>
              <a:defRPr cap="all">
                <a:solidFill>
                  <a:schemeClr val="bg2">
                    <a:lumMod val="40000"/>
                    <a:lumOff val="60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2255539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98021607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85948" y="3434080"/>
            <a:ext cx="10590788" cy="2298776"/>
          </a:xfrm>
        </p:spPr>
        <p:txBody>
          <a:bodyPr anchor="b"/>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85946" y="5732857"/>
            <a:ext cx="10590790" cy="1032480"/>
          </a:xfrm>
        </p:spPr>
        <p:txBody>
          <a:bodyPr anchor="t"/>
          <a:lstStyle>
            <a:lvl1pPr marL="0" indent="0" algn="l">
              <a:buNone/>
              <a:defRPr sz="2400" cap="all">
                <a:solidFill>
                  <a:schemeClr val="bg2">
                    <a:lumMod val="40000"/>
                    <a:lumOff val="60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95772835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323975" y="2472690"/>
            <a:ext cx="5275607" cy="5034916"/>
          </a:xfrm>
        </p:spPr>
        <p:txBody>
          <a:bodyPr>
            <a:normAutofit/>
          </a:bodyPr>
          <a:lstStyle>
            <a:lvl1pPr>
              <a:defRPr sz="2160"/>
            </a:lvl1pPr>
            <a:lvl2pPr>
              <a:defRPr sz="1920"/>
            </a:lvl2pPr>
            <a:lvl3pPr>
              <a:defRPr sz="1680"/>
            </a:lvl3pPr>
            <a:lvl4pPr>
              <a:defRPr sz="1440"/>
            </a:lvl4pPr>
            <a:lvl5pPr>
              <a:defRPr sz="1440"/>
            </a:lvl5pPr>
            <a:lvl6pPr>
              <a:defRPr sz="1440"/>
            </a:lvl6pPr>
            <a:lvl7pPr>
              <a:defRPr sz="1440"/>
            </a:lvl7pPr>
            <a:lvl8pPr>
              <a:defRPr sz="1440"/>
            </a:lvl8pPr>
            <a:lvl9pPr>
              <a:defRPr sz="144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785392" y="2467311"/>
            <a:ext cx="5275609" cy="5040294"/>
          </a:xfrm>
        </p:spPr>
        <p:txBody>
          <a:bodyPr>
            <a:normAutofit/>
          </a:bodyPr>
          <a:lstStyle>
            <a:lvl1pPr>
              <a:defRPr sz="2160"/>
            </a:lvl1pPr>
            <a:lvl2pPr>
              <a:defRPr sz="1920"/>
            </a:lvl2pPr>
            <a:lvl3pPr>
              <a:defRPr sz="1680"/>
            </a:lvl3pPr>
            <a:lvl4pPr>
              <a:defRPr sz="1440"/>
            </a:lvl4pPr>
            <a:lvl5pPr>
              <a:defRPr sz="1440"/>
            </a:lvl5pPr>
            <a:lvl6pPr>
              <a:defRPr sz="1440"/>
            </a:lvl6pPr>
            <a:lvl7pPr>
              <a:defRPr sz="1440"/>
            </a:lvl7pPr>
            <a:lvl8pPr>
              <a:defRPr sz="1440"/>
            </a:lvl8pPr>
            <a:lvl9pPr>
              <a:defRPr sz="144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7/8/2025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424927032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3975" y="2286000"/>
            <a:ext cx="5275606"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4" name="Content Placeholder 3"/>
          <p:cNvSpPr>
            <a:spLocks noGrp="1"/>
          </p:cNvSpPr>
          <p:nvPr>
            <p:ph sz="half" idx="2"/>
          </p:nvPr>
        </p:nvSpPr>
        <p:spPr>
          <a:xfrm>
            <a:off x="1323975" y="3017520"/>
            <a:ext cx="5275607" cy="4490086"/>
          </a:xfrm>
        </p:spPr>
        <p:txBody>
          <a:bodyPr>
            <a:normAutofit/>
          </a:bodyPr>
          <a:lstStyle>
            <a:lvl1pPr>
              <a:defRPr sz="2160"/>
            </a:lvl1pPr>
            <a:lvl2pPr>
              <a:defRPr sz="1920"/>
            </a:lvl2pPr>
            <a:lvl3pPr>
              <a:defRPr sz="1680"/>
            </a:lvl3pPr>
            <a:lvl4pPr>
              <a:defRPr sz="1440"/>
            </a:lvl4pPr>
            <a:lvl5pPr>
              <a:defRPr sz="1440"/>
            </a:lvl5pPr>
            <a:lvl6pPr>
              <a:defRPr sz="1440"/>
            </a:lvl6pPr>
            <a:lvl7pPr>
              <a:defRPr sz="1440"/>
            </a:lvl7pPr>
            <a:lvl8pPr>
              <a:defRPr sz="1440"/>
            </a:lvl8pPr>
            <a:lvl9pPr>
              <a:defRPr sz="144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785395" y="2286000"/>
            <a:ext cx="5275607"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6" name="Content Placeholder 5"/>
          <p:cNvSpPr>
            <a:spLocks noGrp="1"/>
          </p:cNvSpPr>
          <p:nvPr>
            <p:ph sz="quarter" idx="4"/>
          </p:nvPr>
        </p:nvSpPr>
        <p:spPr>
          <a:xfrm>
            <a:off x="6785395" y="3017520"/>
            <a:ext cx="5275607" cy="4490086"/>
          </a:xfrm>
        </p:spPr>
        <p:txBody>
          <a:bodyPr>
            <a:normAutofit/>
          </a:bodyPr>
          <a:lstStyle>
            <a:lvl1pPr>
              <a:defRPr sz="2160"/>
            </a:lvl1pPr>
            <a:lvl2pPr>
              <a:defRPr sz="1920"/>
            </a:lvl2pPr>
            <a:lvl3pPr>
              <a:defRPr sz="1680"/>
            </a:lvl3pPr>
            <a:lvl4pPr>
              <a:defRPr sz="1440"/>
            </a:lvl4pPr>
            <a:lvl5pPr>
              <a:defRPr sz="1440"/>
            </a:lvl5pPr>
            <a:lvl6pPr>
              <a:defRPr sz="1440"/>
            </a:lvl6pPr>
            <a:lvl7pPr>
              <a:defRPr sz="1440"/>
            </a:lvl7pPr>
            <a:lvl8pPr>
              <a:defRPr sz="1440"/>
            </a:lvl8pPr>
            <a:lvl9pPr>
              <a:defRPr sz="144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7/8/2025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25366733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00977094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1281082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944" y="1737360"/>
            <a:ext cx="4081277" cy="1737360"/>
          </a:xfrm>
        </p:spPr>
        <p:txBody>
          <a:bodyPr anchor="b"/>
          <a:lstStyle>
            <a:lvl1pPr algn="l">
              <a:defRPr sz="2880" b="0"/>
            </a:lvl1pPr>
          </a:lstStyle>
          <a:p>
            <a:r>
              <a:rPr lang="en-US" smtClean="0"/>
              <a:t>Click to edit Master title style</a:t>
            </a:r>
            <a:endParaRPr lang="en-US" dirty="0"/>
          </a:p>
        </p:txBody>
      </p:sp>
      <p:sp>
        <p:nvSpPr>
          <p:cNvPr id="3" name="Content Placeholder 2"/>
          <p:cNvSpPr>
            <a:spLocks noGrp="1"/>
          </p:cNvSpPr>
          <p:nvPr>
            <p:ph idx="1"/>
          </p:nvPr>
        </p:nvSpPr>
        <p:spPr>
          <a:xfrm>
            <a:off x="5741540" y="1737360"/>
            <a:ext cx="6235196" cy="5486400"/>
          </a:xfrm>
        </p:spPr>
        <p:txBody>
          <a:bodyPr anchor="ctr">
            <a:normAutofit/>
          </a:bodyPr>
          <a:lstStyle>
            <a:lvl1pPr>
              <a:defRPr sz="2400"/>
            </a:lvl1pPr>
            <a:lvl2pPr>
              <a:defRPr sz="2160"/>
            </a:lvl2pPr>
            <a:lvl3pPr>
              <a:defRPr sz="1920"/>
            </a:lvl3pPr>
            <a:lvl4pPr>
              <a:defRPr sz="1680"/>
            </a:lvl4pPr>
            <a:lvl5pPr>
              <a:defRPr sz="1680"/>
            </a:lvl5pPr>
            <a:lvl6pPr>
              <a:defRPr sz="1680"/>
            </a:lvl6pPr>
            <a:lvl7pPr>
              <a:defRPr sz="1680"/>
            </a:lvl7pPr>
            <a:lvl8pPr>
              <a:defRPr sz="1680"/>
            </a:lvl8pPr>
            <a:lvl9pPr>
              <a:defRPr sz="168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385944" y="3755137"/>
            <a:ext cx="4081276" cy="3474719"/>
          </a:xfrm>
        </p:spPr>
        <p:txBody>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427327958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4689" y="2225030"/>
            <a:ext cx="6111487" cy="1889770"/>
          </a:xfrm>
        </p:spPr>
        <p:txBody>
          <a:bodyPr anchor="b">
            <a:normAutofit/>
          </a:bodyPr>
          <a:lstStyle>
            <a:lvl1pPr algn="l">
              <a:defRPr sz="432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39455" y="1371600"/>
            <a:ext cx="3840480" cy="548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smtClean="0"/>
              <a:t>Click icon to add picture</a:t>
            </a:r>
            <a:endParaRPr lang="en-US" dirty="0"/>
          </a:p>
        </p:txBody>
      </p:sp>
      <p:sp>
        <p:nvSpPr>
          <p:cNvPr id="4" name="Text Placeholder 3"/>
          <p:cNvSpPr>
            <a:spLocks noGrp="1"/>
          </p:cNvSpPr>
          <p:nvPr>
            <p:ph type="body" sz="half" idx="2"/>
          </p:nvPr>
        </p:nvSpPr>
        <p:spPr>
          <a:xfrm>
            <a:off x="1385945" y="4389120"/>
            <a:ext cx="6101975" cy="1645920"/>
          </a:xfrm>
        </p:spPr>
        <p:txBody>
          <a:bodyPr>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6965606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948" y="5760704"/>
            <a:ext cx="10590788" cy="680086"/>
          </a:xfrm>
        </p:spPr>
        <p:txBody>
          <a:bodyPr anchor="b">
            <a:normAutofit/>
          </a:bodyPr>
          <a:lstStyle>
            <a:lvl1pPr algn="l">
              <a:defRPr sz="288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85946" y="822960"/>
            <a:ext cx="10590790" cy="436879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smtClean="0"/>
              <a:t>Click icon to add picture</a:t>
            </a:r>
            <a:endParaRPr lang="en-US" dirty="0"/>
          </a:p>
        </p:txBody>
      </p:sp>
      <p:sp>
        <p:nvSpPr>
          <p:cNvPr id="4" name="Text Placeholder 3"/>
          <p:cNvSpPr>
            <a:spLocks noGrp="1"/>
          </p:cNvSpPr>
          <p:nvPr>
            <p:ph type="body" sz="half" idx="2"/>
          </p:nvPr>
        </p:nvSpPr>
        <p:spPr>
          <a:xfrm>
            <a:off x="1385947" y="6440790"/>
            <a:ext cx="10590787" cy="592454"/>
          </a:xfrm>
        </p:spPr>
        <p:txBody>
          <a:bodyPr>
            <a:normAutofit/>
          </a:bodyPr>
          <a:lstStyle>
            <a:lvl1pPr marL="0" indent="0">
              <a:buNone/>
              <a:defRPr sz="144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7/8/2025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62730408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945" y="1737360"/>
            <a:ext cx="10590791" cy="2377440"/>
          </a:xfrm>
        </p:spPr>
        <p:txBody>
          <a:bodyPr/>
          <a:lstStyle>
            <a:lvl1pPr>
              <a:defRPr sz="5760"/>
            </a:lvl1pPr>
          </a:lstStyle>
          <a:p>
            <a:r>
              <a:rPr lang="en-US" smtClean="0"/>
              <a:t>Click to edit Master title style</a:t>
            </a:r>
            <a:endParaRPr lang="en-US" dirty="0"/>
          </a:p>
        </p:txBody>
      </p:sp>
      <p:sp>
        <p:nvSpPr>
          <p:cNvPr id="8" name="Text Placeholder 3"/>
          <p:cNvSpPr>
            <a:spLocks noGrp="1"/>
          </p:cNvSpPr>
          <p:nvPr>
            <p:ph type="body" sz="half" idx="2"/>
          </p:nvPr>
        </p:nvSpPr>
        <p:spPr>
          <a:xfrm>
            <a:off x="1385945" y="4389120"/>
            <a:ext cx="10590791" cy="2834640"/>
          </a:xfrm>
        </p:spPr>
        <p:txBody>
          <a:bodyPr anchor="ctr">
            <a:normAutofit/>
          </a:bodyPr>
          <a:lstStyle>
            <a:lvl1pPr marL="0" indent="0">
              <a:buNone/>
              <a:defRPr sz="216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83543162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89762" y="1737360"/>
            <a:ext cx="9599178" cy="2788049"/>
          </a:xfrm>
        </p:spPr>
        <p:txBody>
          <a:bodyPr/>
          <a:lstStyle>
            <a:lvl1pPr>
              <a:defRPr sz="5760"/>
            </a:lvl1pPr>
          </a:lstStyle>
          <a:p>
            <a:r>
              <a:rPr lang="en-US" smtClean="0"/>
              <a:t>Click to edit Master title style</a:t>
            </a:r>
            <a:endParaRPr lang="en-US" dirty="0"/>
          </a:p>
        </p:txBody>
      </p:sp>
      <p:sp>
        <p:nvSpPr>
          <p:cNvPr id="11" name="Text Placeholder 3"/>
          <p:cNvSpPr>
            <a:spLocks noGrp="1"/>
          </p:cNvSpPr>
          <p:nvPr>
            <p:ph type="body" sz="half" idx="14"/>
          </p:nvPr>
        </p:nvSpPr>
        <p:spPr>
          <a:xfrm>
            <a:off x="2316481" y="4525409"/>
            <a:ext cx="8735579" cy="410609"/>
          </a:xfrm>
        </p:spPr>
        <p:txBody>
          <a:bodyPr vert="horz" lIns="91440" tIns="45720" rIns="91440" bIns="45720" rtlCol="0" anchor="t">
            <a:normAutofit/>
          </a:bodyPr>
          <a:lstStyle>
            <a:lvl1pPr marL="0" indent="0">
              <a:buNone/>
              <a:defRPr lang="en-US" sz="1680" b="0" i="0" kern="1200" cap="small" dirty="0">
                <a:solidFill>
                  <a:schemeClr val="bg2">
                    <a:lumMod val="40000"/>
                    <a:lumOff val="60000"/>
                  </a:schemeClr>
                </a:solidFill>
                <a:latin typeface="+mj-lt"/>
                <a:ea typeface="+mj-ea"/>
                <a:cs typeface="+mj-cs"/>
              </a:defRPr>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385945" y="5220788"/>
            <a:ext cx="10590791" cy="2011680"/>
          </a:xfrm>
        </p:spPr>
        <p:txBody>
          <a:bodyPr anchor="ctr">
            <a:normAutofit/>
          </a:bodyPr>
          <a:lstStyle>
            <a:lvl1pPr marL="0" indent="0">
              <a:buNone/>
              <a:defRPr sz="216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1077954" y="1165504"/>
            <a:ext cx="962294" cy="2345257"/>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4640" dirty="0"/>
              <a:t>“</a:t>
            </a:r>
          </a:p>
        </p:txBody>
      </p:sp>
      <p:sp>
        <p:nvSpPr>
          <p:cNvPr id="15" name="TextBox 14"/>
          <p:cNvSpPr txBox="1"/>
          <p:nvPr/>
        </p:nvSpPr>
        <p:spPr>
          <a:xfrm>
            <a:off x="11196588" y="3136545"/>
            <a:ext cx="962294" cy="2345257"/>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4640" dirty="0"/>
              <a:t>”</a:t>
            </a:r>
          </a:p>
        </p:txBody>
      </p:sp>
    </p:spTree>
    <p:extLst>
      <p:ext uri="{BB962C8B-B14F-4D97-AF65-F5344CB8AC3E}">
        <p14:creationId xmlns:p14="http://schemas.microsoft.com/office/powerpoint/2010/main" val="376564124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385945" y="3749041"/>
            <a:ext cx="10590792" cy="1983816"/>
          </a:xfrm>
        </p:spPr>
        <p:txBody>
          <a:bodyPr anchor="b"/>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85945" y="5732857"/>
            <a:ext cx="10590791" cy="1032480"/>
          </a:xfrm>
        </p:spPr>
        <p:txBody>
          <a:bodyPr anchor="t"/>
          <a:lstStyle>
            <a:lvl1pPr marL="0" indent="0" algn="l">
              <a:buNone/>
              <a:defRPr sz="2400" cap="none">
                <a:solidFill>
                  <a:schemeClr val="bg2">
                    <a:lumMod val="40000"/>
                    <a:lumOff val="60000"/>
                  </a:schemeClr>
                </a:solidFill>
              </a:defRPr>
            </a:lvl1pPr>
            <a:lvl2pPr marL="548640" indent="0">
              <a:buNone/>
              <a:defRPr sz="2160">
                <a:solidFill>
                  <a:schemeClr val="tx1">
                    <a:tint val="75000"/>
                  </a:schemeClr>
                </a:solidFill>
              </a:defRPr>
            </a:lvl2pPr>
            <a:lvl3pPr marL="1097280" indent="0">
              <a:buNone/>
              <a:defRPr sz="1920">
                <a:solidFill>
                  <a:schemeClr val="tx1">
                    <a:tint val="75000"/>
                  </a:schemeClr>
                </a:solidFill>
              </a:defRPr>
            </a:lvl3pPr>
            <a:lvl4pPr marL="1645920" indent="0">
              <a:buNone/>
              <a:defRPr sz="1680">
                <a:solidFill>
                  <a:schemeClr val="tx1">
                    <a:tint val="75000"/>
                  </a:schemeClr>
                </a:solidFill>
              </a:defRPr>
            </a:lvl4pPr>
            <a:lvl5pPr marL="2194560" indent="0">
              <a:buNone/>
              <a:defRPr sz="1680">
                <a:solidFill>
                  <a:schemeClr val="tx1">
                    <a:tint val="75000"/>
                  </a:schemeClr>
                </a:solidFill>
              </a:defRPr>
            </a:lvl5pPr>
            <a:lvl6pPr marL="2743200" indent="0">
              <a:buNone/>
              <a:defRPr sz="1680">
                <a:solidFill>
                  <a:schemeClr val="tx1">
                    <a:tint val="75000"/>
                  </a:schemeClr>
                </a:solidFill>
              </a:defRPr>
            </a:lvl6pPr>
            <a:lvl7pPr marL="3291840" indent="0">
              <a:buNone/>
              <a:defRPr sz="1680">
                <a:solidFill>
                  <a:schemeClr val="tx1">
                    <a:tint val="75000"/>
                  </a:schemeClr>
                </a:solidFill>
              </a:defRPr>
            </a:lvl7pPr>
            <a:lvl8pPr marL="3840480" indent="0">
              <a:buNone/>
              <a:defRPr sz="1680">
                <a:solidFill>
                  <a:schemeClr val="tx1">
                    <a:tint val="75000"/>
                  </a:schemeClr>
                </a:solidFill>
              </a:defRPr>
            </a:lvl8pPr>
            <a:lvl9pPr marL="4389120" indent="0">
              <a:buNone/>
              <a:defRPr sz="168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99298226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5040"/>
            </a:lvl1pPr>
          </a:lstStyle>
          <a:p>
            <a:r>
              <a:rPr lang="en-US" smtClean="0"/>
              <a:t>Click to edit Master title style</a:t>
            </a:r>
            <a:endParaRPr lang="en-US" dirty="0"/>
          </a:p>
        </p:txBody>
      </p:sp>
      <p:sp>
        <p:nvSpPr>
          <p:cNvPr id="3" name="Text Placeholder 2"/>
          <p:cNvSpPr>
            <a:spLocks noGrp="1"/>
          </p:cNvSpPr>
          <p:nvPr>
            <p:ph type="body" idx="1"/>
          </p:nvPr>
        </p:nvSpPr>
        <p:spPr>
          <a:xfrm>
            <a:off x="759537" y="2377440"/>
            <a:ext cx="3536239"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16" name="Text Placeholder 3"/>
          <p:cNvSpPr>
            <a:spLocks noGrp="1"/>
          </p:cNvSpPr>
          <p:nvPr>
            <p:ph type="body" sz="half" idx="15"/>
          </p:nvPr>
        </p:nvSpPr>
        <p:spPr>
          <a:xfrm>
            <a:off x="782956" y="3200400"/>
            <a:ext cx="3512820" cy="4307206"/>
          </a:xfrm>
        </p:spPr>
        <p:txBody>
          <a:bodyPr anchor="t">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5" name="Text Placeholder 4"/>
          <p:cNvSpPr>
            <a:spLocks noGrp="1"/>
          </p:cNvSpPr>
          <p:nvPr>
            <p:ph type="body" sz="quarter" idx="3"/>
          </p:nvPr>
        </p:nvSpPr>
        <p:spPr>
          <a:xfrm>
            <a:off x="4660392" y="2377440"/>
            <a:ext cx="3523489"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19" name="Text Placeholder 3"/>
          <p:cNvSpPr>
            <a:spLocks noGrp="1"/>
          </p:cNvSpPr>
          <p:nvPr>
            <p:ph type="body" sz="half" idx="16"/>
          </p:nvPr>
        </p:nvSpPr>
        <p:spPr>
          <a:xfrm>
            <a:off x="4647727" y="3200400"/>
            <a:ext cx="3536153" cy="4307206"/>
          </a:xfrm>
        </p:spPr>
        <p:txBody>
          <a:bodyPr anchor="t">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14" name="Text Placeholder 4"/>
          <p:cNvSpPr>
            <a:spLocks noGrp="1"/>
          </p:cNvSpPr>
          <p:nvPr>
            <p:ph type="body" sz="quarter" idx="13"/>
          </p:nvPr>
        </p:nvSpPr>
        <p:spPr>
          <a:xfrm>
            <a:off x="8549640" y="2377440"/>
            <a:ext cx="3518536"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20" name="Text Placeholder 3"/>
          <p:cNvSpPr>
            <a:spLocks noGrp="1"/>
          </p:cNvSpPr>
          <p:nvPr>
            <p:ph type="body" sz="half" idx="17"/>
          </p:nvPr>
        </p:nvSpPr>
        <p:spPr>
          <a:xfrm>
            <a:off x="8549640" y="3200400"/>
            <a:ext cx="3518536" cy="4307206"/>
          </a:xfrm>
        </p:spPr>
        <p:txBody>
          <a:bodyPr anchor="t">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cxnSp>
        <p:nvCxnSpPr>
          <p:cNvPr id="17" name="Straight Connector 16"/>
          <p:cNvCxnSpPr/>
          <p:nvPr/>
        </p:nvCxnSpPr>
        <p:spPr>
          <a:xfrm>
            <a:off x="4471370" y="2560320"/>
            <a:ext cx="0" cy="475488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8354672" y="2560320"/>
            <a:ext cx="0" cy="4760258"/>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82528281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5040"/>
            </a:lvl1pPr>
          </a:lstStyle>
          <a:p>
            <a:r>
              <a:rPr lang="en-US" smtClean="0"/>
              <a:t>Click to edit Master title style</a:t>
            </a:r>
            <a:endParaRPr lang="en-US" dirty="0"/>
          </a:p>
        </p:txBody>
      </p:sp>
      <p:sp>
        <p:nvSpPr>
          <p:cNvPr id="3" name="Text Placeholder 2"/>
          <p:cNvSpPr>
            <a:spLocks noGrp="1"/>
          </p:cNvSpPr>
          <p:nvPr>
            <p:ph type="body" idx="1"/>
          </p:nvPr>
        </p:nvSpPr>
        <p:spPr>
          <a:xfrm>
            <a:off x="782956" y="5101139"/>
            <a:ext cx="3528060"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29" name="Picture Placeholder 2"/>
          <p:cNvSpPr>
            <a:spLocks noGrp="1" noChangeAspect="1"/>
          </p:cNvSpPr>
          <p:nvPr>
            <p:ph type="pic" idx="15"/>
          </p:nvPr>
        </p:nvSpPr>
        <p:spPr>
          <a:xfrm>
            <a:off x="782956" y="2651760"/>
            <a:ext cx="3528060" cy="18288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smtClean="0"/>
              <a:t>Click icon to add picture</a:t>
            </a:r>
            <a:endParaRPr lang="en-US" dirty="0"/>
          </a:p>
        </p:txBody>
      </p:sp>
      <p:sp>
        <p:nvSpPr>
          <p:cNvPr id="22" name="Text Placeholder 3"/>
          <p:cNvSpPr>
            <a:spLocks noGrp="1"/>
          </p:cNvSpPr>
          <p:nvPr>
            <p:ph type="body" sz="half" idx="18"/>
          </p:nvPr>
        </p:nvSpPr>
        <p:spPr>
          <a:xfrm>
            <a:off x="782956" y="5792654"/>
            <a:ext cx="3528060" cy="791027"/>
          </a:xfrm>
        </p:spPr>
        <p:txBody>
          <a:bodyPr anchor="t">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5" name="Text Placeholder 4"/>
          <p:cNvSpPr>
            <a:spLocks noGrp="1"/>
          </p:cNvSpPr>
          <p:nvPr>
            <p:ph type="body" sz="quarter" idx="3"/>
          </p:nvPr>
        </p:nvSpPr>
        <p:spPr>
          <a:xfrm>
            <a:off x="4667251" y="5101139"/>
            <a:ext cx="3516630"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30" name="Picture Placeholder 2"/>
          <p:cNvSpPr>
            <a:spLocks noGrp="1" noChangeAspect="1"/>
          </p:cNvSpPr>
          <p:nvPr>
            <p:ph type="pic" idx="21"/>
          </p:nvPr>
        </p:nvSpPr>
        <p:spPr>
          <a:xfrm>
            <a:off x="4667249" y="2651760"/>
            <a:ext cx="3516630" cy="18288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smtClean="0"/>
              <a:t>Click icon to add picture</a:t>
            </a:r>
            <a:endParaRPr lang="en-US" dirty="0"/>
          </a:p>
        </p:txBody>
      </p:sp>
      <p:sp>
        <p:nvSpPr>
          <p:cNvPr id="23" name="Text Placeholder 3"/>
          <p:cNvSpPr>
            <a:spLocks noGrp="1"/>
          </p:cNvSpPr>
          <p:nvPr>
            <p:ph type="body" sz="half" idx="19"/>
          </p:nvPr>
        </p:nvSpPr>
        <p:spPr>
          <a:xfrm>
            <a:off x="4665627" y="5792653"/>
            <a:ext cx="3521287" cy="791027"/>
          </a:xfrm>
        </p:spPr>
        <p:txBody>
          <a:bodyPr anchor="t">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sp>
        <p:nvSpPr>
          <p:cNvPr id="14" name="Text Placeholder 4"/>
          <p:cNvSpPr>
            <a:spLocks noGrp="1"/>
          </p:cNvSpPr>
          <p:nvPr>
            <p:ph type="body" sz="quarter" idx="13"/>
          </p:nvPr>
        </p:nvSpPr>
        <p:spPr>
          <a:xfrm>
            <a:off x="8549640" y="5101139"/>
            <a:ext cx="3518536" cy="691514"/>
          </a:xfrm>
        </p:spPr>
        <p:txBody>
          <a:bodyPr anchor="b">
            <a:noAutofit/>
          </a:bodyPr>
          <a:lstStyle>
            <a:lvl1pPr marL="0" indent="0">
              <a:buNone/>
              <a:defRPr sz="2880" b="0">
                <a:solidFill>
                  <a:schemeClr val="bg2">
                    <a:lumMod val="40000"/>
                    <a:lumOff val="60000"/>
                  </a:schemeClr>
                </a:solidFill>
              </a:defRPr>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smtClean="0"/>
              <a:t>Click to edit Master text styles</a:t>
            </a:r>
          </a:p>
        </p:txBody>
      </p:sp>
      <p:sp>
        <p:nvSpPr>
          <p:cNvPr id="31" name="Picture Placeholder 2"/>
          <p:cNvSpPr>
            <a:spLocks noGrp="1" noChangeAspect="1"/>
          </p:cNvSpPr>
          <p:nvPr>
            <p:ph type="pic" idx="22"/>
          </p:nvPr>
        </p:nvSpPr>
        <p:spPr>
          <a:xfrm>
            <a:off x="8549639" y="2651760"/>
            <a:ext cx="3518536" cy="18288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920"/>
            </a:lvl1pPr>
            <a:lvl2pPr marL="548640" indent="0">
              <a:buNone/>
              <a:defRPr sz="1920"/>
            </a:lvl2pPr>
            <a:lvl3pPr marL="1097280" indent="0">
              <a:buNone/>
              <a:defRPr sz="1920"/>
            </a:lvl3pPr>
            <a:lvl4pPr marL="1645920" indent="0">
              <a:buNone/>
              <a:defRPr sz="1920"/>
            </a:lvl4pPr>
            <a:lvl5pPr marL="2194560" indent="0">
              <a:buNone/>
              <a:defRPr sz="1920"/>
            </a:lvl5pPr>
            <a:lvl6pPr marL="2743200" indent="0">
              <a:buNone/>
              <a:defRPr sz="1920"/>
            </a:lvl6pPr>
            <a:lvl7pPr marL="3291840" indent="0">
              <a:buNone/>
              <a:defRPr sz="1920"/>
            </a:lvl7pPr>
            <a:lvl8pPr marL="3840480" indent="0">
              <a:buNone/>
              <a:defRPr sz="1920"/>
            </a:lvl8pPr>
            <a:lvl9pPr marL="4389120" indent="0">
              <a:buNone/>
              <a:defRPr sz="1920"/>
            </a:lvl9pPr>
          </a:lstStyle>
          <a:p>
            <a:r>
              <a:rPr lang="en-US" smtClean="0"/>
              <a:t>Click icon to add picture</a:t>
            </a:r>
            <a:endParaRPr lang="en-US" dirty="0"/>
          </a:p>
        </p:txBody>
      </p:sp>
      <p:sp>
        <p:nvSpPr>
          <p:cNvPr id="24" name="Text Placeholder 3"/>
          <p:cNvSpPr>
            <a:spLocks noGrp="1"/>
          </p:cNvSpPr>
          <p:nvPr>
            <p:ph type="body" sz="half" idx="20"/>
          </p:nvPr>
        </p:nvSpPr>
        <p:spPr>
          <a:xfrm>
            <a:off x="8549491" y="5792650"/>
            <a:ext cx="3523196" cy="791027"/>
          </a:xfrm>
        </p:spPr>
        <p:txBody>
          <a:bodyPr anchor="t">
            <a:normAutofit/>
          </a:bodyPr>
          <a:lstStyle>
            <a:lvl1pPr marL="0" indent="0">
              <a:buNone/>
              <a:defRPr sz="1680"/>
            </a:lvl1pPr>
            <a:lvl2pPr marL="548640" indent="0">
              <a:buNone/>
              <a:defRPr sz="1440"/>
            </a:lvl2pPr>
            <a:lvl3pPr marL="1097280" indent="0">
              <a:buNone/>
              <a:defRPr sz="1200"/>
            </a:lvl3pPr>
            <a:lvl4pPr marL="1645920" indent="0">
              <a:buNone/>
              <a:defRPr sz="1080"/>
            </a:lvl4pPr>
            <a:lvl5pPr marL="2194560" indent="0">
              <a:buNone/>
              <a:defRPr sz="1080"/>
            </a:lvl5pPr>
            <a:lvl6pPr marL="2743200" indent="0">
              <a:buNone/>
              <a:defRPr sz="1080"/>
            </a:lvl6pPr>
            <a:lvl7pPr marL="3291840" indent="0">
              <a:buNone/>
              <a:defRPr sz="1080"/>
            </a:lvl7pPr>
            <a:lvl8pPr marL="3840480" indent="0">
              <a:buNone/>
              <a:defRPr sz="1080"/>
            </a:lvl8pPr>
            <a:lvl9pPr marL="4389120" indent="0">
              <a:buNone/>
              <a:defRPr sz="1080"/>
            </a:lvl9pPr>
          </a:lstStyle>
          <a:p>
            <a:pPr lvl="0"/>
            <a:r>
              <a:rPr lang="en-US" smtClean="0"/>
              <a:t>Click to edit Master text styles</a:t>
            </a:r>
          </a:p>
        </p:txBody>
      </p:sp>
      <p:cxnSp>
        <p:nvCxnSpPr>
          <p:cNvPr id="19" name="Straight Connector 18"/>
          <p:cNvCxnSpPr/>
          <p:nvPr/>
        </p:nvCxnSpPr>
        <p:spPr>
          <a:xfrm>
            <a:off x="4471370" y="2560320"/>
            <a:ext cx="0" cy="475488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354672" y="2560320"/>
            <a:ext cx="0" cy="4760258"/>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9540976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30805009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65055" y="516256"/>
            <a:ext cx="2103121" cy="699135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82956" y="1064897"/>
            <a:ext cx="8907779" cy="644270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7/8/2025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61337534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7096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4572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6692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419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2875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4296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5294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958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 Id="rId30"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7">
            <a:extLst>
              <a:ext uri="{28A0092B-C50C-407E-A947-70E740481C1C}">
                <a14:useLocalDpi xmlns:a14="http://schemas.microsoft.com/office/drawing/2010/main" val="0"/>
              </a:ext>
            </a:extLst>
          </a:blip>
          <a:srcRect l="3613"/>
          <a:stretch/>
        </p:blipFill>
        <p:spPr>
          <a:xfrm>
            <a:off x="0" y="3203623"/>
            <a:ext cx="4844414" cy="5025978"/>
          </a:xfrm>
          <a:prstGeom prst="rect">
            <a:avLst/>
          </a:prstGeom>
        </p:spPr>
      </p:pic>
      <p:pic>
        <p:nvPicPr>
          <p:cNvPr id="7" name="Picture 6"/>
          <p:cNvPicPr>
            <a:picLocks noChangeAspect="1"/>
          </p:cNvPicPr>
          <p:nvPr/>
        </p:nvPicPr>
        <p:blipFill rotWithShape="1">
          <a:blip r:embed="rId28">
            <a:extLst>
              <a:ext uri="{28A0092B-C50C-407E-A947-70E740481C1C}">
                <a14:useLocalDpi xmlns:a14="http://schemas.microsoft.com/office/drawing/2010/main" val="0"/>
              </a:ext>
            </a:extLst>
          </a:blip>
          <a:srcRect l="35640"/>
          <a:stretch/>
        </p:blipFill>
        <p:spPr>
          <a:xfrm>
            <a:off x="0" y="3470817"/>
            <a:ext cx="1826894" cy="2838544"/>
          </a:xfrm>
          <a:prstGeom prst="rect">
            <a:avLst/>
          </a:prstGeom>
        </p:spPr>
      </p:pic>
      <p:sp>
        <p:nvSpPr>
          <p:cNvPr id="16" name="Oval 15"/>
          <p:cNvSpPr/>
          <p:nvPr/>
        </p:nvSpPr>
        <p:spPr>
          <a:xfrm>
            <a:off x="10330814" y="2011680"/>
            <a:ext cx="3383280" cy="338328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9">
            <a:extLst>
              <a:ext uri="{28A0092B-C50C-407E-A947-70E740481C1C}">
                <a14:useLocalDpi xmlns:a14="http://schemas.microsoft.com/office/drawing/2010/main" val="0"/>
              </a:ext>
            </a:extLst>
          </a:blip>
          <a:srcRect t="28813"/>
          <a:stretch/>
        </p:blipFill>
        <p:spPr>
          <a:xfrm>
            <a:off x="9599295" y="1"/>
            <a:ext cx="1924064" cy="1369688"/>
          </a:xfrm>
          <a:prstGeom prst="rect">
            <a:avLst/>
          </a:prstGeom>
        </p:spPr>
      </p:pic>
      <p:pic>
        <p:nvPicPr>
          <p:cNvPr id="10" name="Picture 9"/>
          <p:cNvPicPr>
            <a:picLocks noChangeAspect="1"/>
          </p:cNvPicPr>
          <p:nvPr/>
        </p:nvPicPr>
        <p:blipFill rotWithShape="1">
          <a:blip r:embed="rId30">
            <a:extLst>
              <a:ext uri="{28A0092B-C50C-407E-A947-70E740481C1C}">
                <a14:useLocalDpi xmlns:a14="http://schemas.microsoft.com/office/drawing/2010/main" val="0"/>
              </a:ext>
            </a:extLst>
          </a:blip>
          <a:srcRect b="23320"/>
          <a:stretch/>
        </p:blipFill>
        <p:spPr>
          <a:xfrm>
            <a:off x="10327054" y="7315200"/>
            <a:ext cx="1192481" cy="914400"/>
          </a:xfrm>
          <a:prstGeom prst="rect">
            <a:avLst/>
          </a:prstGeom>
        </p:spPr>
      </p:pic>
      <p:sp>
        <p:nvSpPr>
          <p:cNvPr id="14" name="Rectangle 13"/>
          <p:cNvSpPr/>
          <p:nvPr/>
        </p:nvSpPr>
        <p:spPr>
          <a:xfrm>
            <a:off x="12525374" y="0"/>
            <a:ext cx="822960" cy="13716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775334" y="543262"/>
            <a:ext cx="11285668" cy="1680636"/>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323975" y="2463502"/>
            <a:ext cx="10735849" cy="50345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2186767" y="2148842"/>
            <a:ext cx="1188719" cy="365759"/>
          </a:xfrm>
          <a:prstGeom prst="rect">
            <a:avLst/>
          </a:prstGeom>
        </p:spPr>
        <p:txBody>
          <a:bodyPr vert="horz" lIns="91440" tIns="45720" rIns="91440" bIns="45720" rtlCol="0" anchor="t"/>
          <a:lstStyle>
            <a:lvl1pPr algn="l">
              <a:defRPr sz="1320" b="0" i="0">
                <a:solidFill>
                  <a:schemeClr val="tx1">
                    <a:tint val="75000"/>
                    <a:alpha val="60000"/>
                  </a:schemeClr>
                </a:solidFill>
              </a:defRPr>
            </a:lvl1pPr>
          </a:lstStyle>
          <a:p>
            <a:fld id="{4AAD347D-5ACD-4C99-B74B-A9C85AD731AF}" type="datetimeFigureOut">
              <a:rPr lang="en-US" dirty="0"/>
              <a:t>7/8/2025</a:t>
            </a:fld>
            <a:endParaRPr lang="en-US" dirty="0"/>
          </a:p>
        </p:txBody>
      </p:sp>
      <p:sp>
        <p:nvSpPr>
          <p:cNvPr id="5" name="Footer Placeholder 4"/>
          <p:cNvSpPr>
            <a:spLocks noGrp="1"/>
          </p:cNvSpPr>
          <p:nvPr>
            <p:ph type="ftr" sz="quarter" idx="3"/>
          </p:nvPr>
        </p:nvSpPr>
        <p:spPr>
          <a:xfrm rot="5400000">
            <a:off x="10741888" y="3870357"/>
            <a:ext cx="4631754" cy="365761"/>
          </a:xfrm>
          <a:prstGeom prst="rect">
            <a:avLst/>
          </a:prstGeom>
        </p:spPr>
        <p:txBody>
          <a:bodyPr vert="horz" lIns="91440" tIns="45720" rIns="91440" bIns="45720" rtlCol="0" anchor="b"/>
          <a:lstStyle>
            <a:lvl1pPr algn="l">
              <a:defRPr sz="132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2423049" y="354876"/>
            <a:ext cx="1005839" cy="921224"/>
          </a:xfrm>
          <a:prstGeom prst="rect">
            <a:avLst/>
          </a:prstGeom>
        </p:spPr>
        <p:txBody>
          <a:bodyPr vert="horz" lIns="91440" tIns="45720" rIns="91440" bIns="45720" rtlCol="0" anchor="b"/>
          <a:lstStyle>
            <a:lvl1pPr algn="ctr">
              <a:defRPr sz="3360"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1890852307"/>
      </p:ext>
    </p:extLst>
  </p:cSld>
  <p:clrMap bg1="dk1" tx1="lt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Lst>
  <p:hf sldNum="0" hdr="0" ftr="0" dt="0"/>
  <p:txStyles>
    <p:titleStyle>
      <a:lvl1pPr algn="l" defTabSz="548640" rtl="0" eaLnBrk="1" latinLnBrk="0" hangingPunct="1">
        <a:spcBef>
          <a:spcPct val="0"/>
        </a:spcBef>
        <a:buNone/>
        <a:defRPr sz="504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11480" indent="-411480" algn="l" defTabSz="548640" rtl="0" eaLnBrk="1" latinLnBrk="0" hangingPunct="1">
        <a:spcBef>
          <a:spcPts val="1200"/>
        </a:spcBef>
        <a:spcAft>
          <a:spcPts val="0"/>
        </a:spcAft>
        <a:buClr>
          <a:schemeClr val="bg2">
            <a:lumMod val="40000"/>
            <a:lumOff val="60000"/>
          </a:schemeClr>
        </a:buClr>
        <a:buSzPct val="80000"/>
        <a:buFont typeface="Wingdings 3" charset="2"/>
        <a:buChar char=""/>
        <a:defRPr sz="2400" b="0" i="0" kern="1200">
          <a:solidFill>
            <a:schemeClr val="tx1"/>
          </a:solidFill>
          <a:latin typeface="+mj-lt"/>
          <a:ea typeface="+mj-ea"/>
          <a:cs typeface="+mj-cs"/>
        </a:defRPr>
      </a:lvl1pPr>
      <a:lvl2pPr marL="891540" indent="-342900" algn="l" defTabSz="548640" rtl="0" eaLnBrk="1" latinLnBrk="0" hangingPunct="1">
        <a:spcBef>
          <a:spcPts val="1200"/>
        </a:spcBef>
        <a:spcAft>
          <a:spcPts val="0"/>
        </a:spcAft>
        <a:buClr>
          <a:schemeClr val="bg2">
            <a:lumMod val="40000"/>
            <a:lumOff val="60000"/>
          </a:schemeClr>
        </a:buClr>
        <a:buSzPct val="80000"/>
        <a:buFont typeface="Wingdings 3" charset="2"/>
        <a:buChar char=""/>
        <a:defRPr sz="2160" b="0" i="0" kern="1200">
          <a:solidFill>
            <a:schemeClr val="tx1"/>
          </a:solidFill>
          <a:latin typeface="+mj-lt"/>
          <a:ea typeface="+mj-ea"/>
          <a:cs typeface="+mj-cs"/>
        </a:defRPr>
      </a:lvl2pPr>
      <a:lvl3pPr marL="1371600" indent="-274320" algn="l" defTabSz="548640" rtl="0" eaLnBrk="1" latinLnBrk="0" hangingPunct="1">
        <a:spcBef>
          <a:spcPts val="1200"/>
        </a:spcBef>
        <a:spcAft>
          <a:spcPts val="0"/>
        </a:spcAft>
        <a:buClr>
          <a:schemeClr val="bg2">
            <a:lumMod val="40000"/>
            <a:lumOff val="60000"/>
          </a:schemeClr>
        </a:buClr>
        <a:buSzPct val="80000"/>
        <a:buFont typeface="Wingdings 3" charset="2"/>
        <a:buChar char=""/>
        <a:defRPr sz="1920" b="0" i="0" kern="1200">
          <a:solidFill>
            <a:schemeClr val="tx1"/>
          </a:solidFill>
          <a:latin typeface="+mj-lt"/>
          <a:ea typeface="+mj-ea"/>
          <a:cs typeface="+mj-cs"/>
        </a:defRPr>
      </a:lvl3pPr>
      <a:lvl4pPr marL="1920240" indent="-274320" algn="l" defTabSz="548640" rtl="0" eaLnBrk="1" latinLnBrk="0" hangingPunct="1">
        <a:spcBef>
          <a:spcPts val="1200"/>
        </a:spcBef>
        <a:spcAft>
          <a:spcPts val="0"/>
        </a:spcAft>
        <a:buClr>
          <a:schemeClr val="bg2">
            <a:lumMod val="40000"/>
            <a:lumOff val="60000"/>
          </a:schemeClr>
        </a:buClr>
        <a:buSzPct val="80000"/>
        <a:buFont typeface="Wingdings 3" charset="2"/>
        <a:buChar char=""/>
        <a:defRPr sz="1680" b="0" i="0" kern="1200">
          <a:solidFill>
            <a:schemeClr val="tx1"/>
          </a:solidFill>
          <a:latin typeface="+mj-lt"/>
          <a:ea typeface="+mj-ea"/>
          <a:cs typeface="+mj-cs"/>
        </a:defRPr>
      </a:lvl4pPr>
      <a:lvl5pPr marL="2468880" indent="-274320" algn="l" defTabSz="548640" rtl="0" eaLnBrk="1" latinLnBrk="0" hangingPunct="1">
        <a:spcBef>
          <a:spcPts val="1200"/>
        </a:spcBef>
        <a:spcAft>
          <a:spcPts val="0"/>
        </a:spcAft>
        <a:buClr>
          <a:schemeClr val="bg2">
            <a:lumMod val="40000"/>
            <a:lumOff val="60000"/>
          </a:schemeClr>
        </a:buClr>
        <a:buSzPct val="80000"/>
        <a:buFont typeface="Wingdings 3" charset="2"/>
        <a:buChar char=""/>
        <a:defRPr sz="1680" b="0" i="0" kern="1200">
          <a:solidFill>
            <a:schemeClr val="tx1"/>
          </a:solidFill>
          <a:latin typeface="+mj-lt"/>
          <a:ea typeface="+mj-ea"/>
          <a:cs typeface="+mj-cs"/>
        </a:defRPr>
      </a:lvl5pPr>
      <a:lvl6pPr marL="3007200" indent="-274320" algn="l" defTabSz="548640" rtl="0" eaLnBrk="1" latinLnBrk="0" hangingPunct="1">
        <a:spcBef>
          <a:spcPts val="1200"/>
        </a:spcBef>
        <a:spcAft>
          <a:spcPts val="0"/>
        </a:spcAft>
        <a:buClr>
          <a:schemeClr val="bg2">
            <a:lumMod val="40000"/>
            <a:lumOff val="60000"/>
          </a:schemeClr>
        </a:buClr>
        <a:buSzPct val="80000"/>
        <a:buFont typeface="Wingdings 3" charset="2"/>
        <a:buChar char=""/>
        <a:defRPr sz="1680" b="0" i="0" kern="1200">
          <a:solidFill>
            <a:schemeClr val="tx1"/>
          </a:solidFill>
          <a:latin typeface="+mj-lt"/>
          <a:ea typeface="+mj-ea"/>
          <a:cs typeface="+mj-cs"/>
        </a:defRPr>
      </a:lvl6pPr>
      <a:lvl7pPr marL="3566160" indent="-274320" algn="l" defTabSz="548640" rtl="0" eaLnBrk="1" latinLnBrk="0" hangingPunct="1">
        <a:spcBef>
          <a:spcPts val="1200"/>
        </a:spcBef>
        <a:spcAft>
          <a:spcPts val="0"/>
        </a:spcAft>
        <a:buClr>
          <a:schemeClr val="bg2">
            <a:lumMod val="40000"/>
            <a:lumOff val="60000"/>
          </a:schemeClr>
        </a:buClr>
        <a:buSzPct val="80000"/>
        <a:buFont typeface="Wingdings 3" charset="2"/>
        <a:buChar char=""/>
        <a:defRPr sz="1680" b="0" i="0" kern="1200">
          <a:solidFill>
            <a:schemeClr val="tx1"/>
          </a:solidFill>
          <a:latin typeface="+mj-lt"/>
          <a:ea typeface="+mj-ea"/>
          <a:cs typeface="+mj-cs"/>
        </a:defRPr>
      </a:lvl7pPr>
      <a:lvl8pPr marL="4114800" indent="-274320" algn="l" defTabSz="548640" rtl="0" eaLnBrk="1" latinLnBrk="0" hangingPunct="1">
        <a:spcBef>
          <a:spcPts val="1200"/>
        </a:spcBef>
        <a:spcAft>
          <a:spcPts val="0"/>
        </a:spcAft>
        <a:buClr>
          <a:schemeClr val="bg2">
            <a:lumMod val="40000"/>
            <a:lumOff val="60000"/>
          </a:schemeClr>
        </a:buClr>
        <a:buSzPct val="80000"/>
        <a:buFont typeface="Wingdings 3" charset="2"/>
        <a:buChar char=""/>
        <a:defRPr sz="1680" b="0" i="0" kern="1200">
          <a:solidFill>
            <a:schemeClr val="tx1"/>
          </a:solidFill>
          <a:latin typeface="+mj-lt"/>
          <a:ea typeface="+mj-ea"/>
          <a:cs typeface="+mj-cs"/>
        </a:defRPr>
      </a:lvl8pPr>
      <a:lvl9pPr marL="4663440" indent="-274320" algn="l" defTabSz="548640" rtl="0" eaLnBrk="1" latinLnBrk="0" hangingPunct="1">
        <a:spcBef>
          <a:spcPts val="1200"/>
        </a:spcBef>
        <a:spcAft>
          <a:spcPts val="0"/>
        </a:spcAft>
        <a:buClr>
          <a:schemeClr val="bg2">
            <a:lumMod val="40000"/>
            <a:lumOff val="60000"/>
          </a:schemeClr>
        </a:buClr>
        <a:buSzPct val="80000"/>
        <a:buFont typeface="Wingdings 3" charset="2"/>
        <a:buChar char=""/>
        <a:defRPr sz="1680" b="0" i="0" kern="1200">
          <a:solidFill>
            <a:schemeClr val="tx1"/>
          </a:solidFill>
          <a:latin typeface="+mj-lt"/>
          <a:ea typeface="+mj-ea"/>
          <a:cs typeface="+mj-cs"/>
        </a:defRPr>
      </a:lvl9pPr>
    </p:bodyStyle>
    <p:otherStyle>
      <a:defPPr>
        <a:defRPr lang="en-US"/>
      </a:defPPr>
      <a:lvl1pPr marL="0" algn="l" defTabSz="548640" rtl="0" eaLnBrk="1" latinLnBrk="0" hangingPunct="1">
        <a:defRPr sz="2160" kern="1200">
          <a:solidFill>
            <a:schemeClr val="tx1"/>
          </a:solidFill>
          <a:latin typeface="+mn-lt"/>
          <a:ea typeface="+mn-ea"/>
          <a:cs typeface="+mn-cs"/>
        </a:defRPr>
      </a:lvl1pPr>
      <a:lvl2pPr marL="548640" algn="l" defTabSz="548640" rtl="0" eaLnBrk="1" latinLnBrk="0" hangingPunct="1">
        <a:defRPr sz="2160" kern="1200">
          <a:solidFill>
            <a:schemeClr val="tx1"/>
          </a:solidFill>
          <a:latin typeface="+mn-lt"/>
          <a:ea typeface="+mn-ea"/>
          <a:cs typeface="+mn-cs"/>
        </a:defRPr>
      </a:lvl2pPr>
      <a:lvl3pPr marL="1097280" algn="l" defTabSz="548640" rtl="0" eaLnBrk="1" latinLnBrk="0" hangingPunct="1">
        <a:defRPr sz="2160" kern="1200">
          <a:solidFill>
            <a:schemeClr val="tx1"/>
          </a:solidFill>
          <a:latin typeface="+mn-lt"/>
          <a:ea typeface="+mn-ea"/>
          <a:cs typeface="+mn-cs"/>
        </a:defRPr>
      </a:lvl3pPr>
      <a:lvl4pPr marL="1645920" algn="l" defTabSz="548640" rtl="0" eaLnBrk="1" latinLnBrk="0" hangingPunct="1">
        <a:defRPr sz="2160" kern="1200">
          <a:solidFill>
            <a:schemeClr val="tx1"/>
          </a:solidFill>
          <a:latin typeface="+mn-lt"/>
          <a:ea typeface="+mn-ea"/>
          <a:cs typeface="+mn-cs"/>
        </a:defRPr>
      </a:lvl4pPr>
      <a:lvl5pPr marL="2194560" algn="l" defTabSz="548640" rtl="0" eaLnBrk="1" latinLnBrk="0" hangingPunct="1">
        <a:defRPr sz="2160" kern="1200">
          <a:solidFill>
            <a:schemeClr val="tx1"/>
          </a:solidFill>
          <a:latin typeface="+mn-lt"/>
          <a:ea typeface="+mn-ea"/>
          <a:cs typeface="+mn-cs"/>
        </a:defRPr>
      </a:lvl5pPr>
      <a:lvl6pPr marL="2743200" algn="l" defTabSz="548640" rtl="0" eaLnBrk="1" latinLnBrk="0" hangingPunct="1">
        <a:defRPr sz="2160" kern="1200">
          <a:solidFill>
            <a:schemeClr val="tx1"/>
          </a:solidFill>
          <a:latin typeface="+mn-lt"/>
          <a:ea typeface="+mn-ea"/>
          <a:cs typeface="+mn-cs"/>
        </a:defRPr>
      </a:lvl6pPr>
      <a:lvl7pPr marL="3291840" algn="l" defTabSz="548640" rtl="0" eaLnBrk="1" latinLnBrk="0" hangingPunct="1">
        <a:defRPr sz="2160" kern="1200">
          <a:solidFill>
            <a:schemeClr val="tx1"/>
          </a:solidFill>
          <a:latin typeface="+mn-lt"/>
          <a:ea typeface="+mn-ea"/>
          <a:cs typeface="+mn-cs"/>
        </a:defRPr>
      </a:lvl7pPr>
      <a:lvl8pPr marL="3840480" algn="l" defTabSz="548640" rtl="0" eaLnBrk="1" latinLnBrk="0" hangingPunct="1">
        <a:defRPr sz="2160" kern="1200">
          <a:solidFill>
            <a:schemeClr val="tx1"/>
          </a:solidFill>
          <a:latin typeface="+mn-lt"/>
          <a:ea typeface="+mn-ea"/>
          <a:cs typeface="+mn-cs"/>
        </a:defRPr>
      </a:lvl8pPr>
      <a:lvl9pPr marL="4389120" algn="l" defTabSz="54864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50211" y="-1"/>
            <a:ext cx="6280189" cy="7892177"/>
          </a:xfrm>
          <a:prstGeom prst="rect">
            <a:avLst/>
          </a:prstGeom>
        </p:spPr>
      </p:pic>
      <p:sp>
        <p:nvSpPr>
          <p:cNvPr id="3" name="Text 0"/>
          <p:cNvSpPr/>
          <p:nvPr/>
        </p:nvSpPr>
        <p:spPr>
          <a:xfrm>
            <a:off x="793790" y="1838206"/>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Nature and Scope of Human Geography</a:t>
            </a:r>
            <a:endParaRPr lang="en-US" sz="4450" dirty="0"/>
          </a:p>
        </p:txBody>
      </p:sp>
      <p:sp>
        <p:nvSpPr>
          <p:cNvPr id="4" name="Text 1"/>
          <p:cNvSpPr/>
          <p:nvPr/>
        </p:nvSpPr>
        <p:spPr>
          <a:xfrm>
            <a:off x="2600819" y="4870904"/>
            <a:ext cx="2058267" cy="703065"/>
          </a:xfrm>
          <a:prstGeom prst="rect">
            <a:avLst/>
          </a:prstGeom>
          <a:noFill/>
          <a:ln/>
        </p:spPr>
        <p:txBody>
          <a:bodyPr wrap="none" lIns="0" tIns="0" rIns="0" bIns="0" rtlCol="0" anchor="t"/>
          <a:lstStyle/>
          <a:p>
            <a:pPr marL="0" indent="0" algn="l">
              <a:lnSpc>
                <a:spcPts val="2850"/>
              </a:lnSpc>
              <a:buNone/>
            </a:pPr>
            <a:r>
              <a:rPr lang="en-US" sz="4400" dirty="0" smtClean="0">
                <a:solidFill>
                  <a:srgbClr val="EBECEF"/>
                </a:solidFill>
                <a:latin typeface="Cooper Black" panose="0208090404030B020404" pitchFamily="18" charset="0"/>
                <a:ea typeface="Epilogue" pitchFamily="34" charset="-122"/>
                <a:cs typeface="Epilogue" pitchFamily="34" charset="-120"/>
              </a:rPr>
              <a:t>Dr</a:t>
            </a:r>
            <a:r>
              <a:rPr lang="en-US" sz="4400" dirty="0">
                <a:solidFill>
                  <a:srgbClr val="EBECEF"/>
                </a:solidFill>
                <a:latin typeface="Cooper Black" panose="0208090404030B020404" pitchFamily="18" charset="0"/>
                <a:ea typeface="Epilogue" pitchFamily="34" charset="-122"/>
                <a:cs typeface="Epilogue" pitchFamily="34" charset="-120"/>
              </a:rPr>
              <a:t>. Suraj Tamang</a:t>
            </a:r>
            <a:endParaRPr lang="en-US" sz="4400" dirty="0">
              <a:latin typeface="Cooper Black" panose="0208090404030B020404" pitchFamily="18" charset="0"/>
            </a:endParaRPr>
          </a:p>
        </p:txBody>
      </p:sp>
      <p:sp>
        <p:nvSpPr>
          <p:cNvPr id="5" name="Text 2"/>
          <p:cNvSpPr/>
          <p:nvPr/>
        </p:nvSpPr>
        <p:spPr>
          <a:xfrm>
            <a:off x="793791" y="4213979"/>
            <a:ext cx="6456096" cy="2177415"/>
          </a:xfrm>
          <a:prstGeom prst="rect">
            <a:avLst/>
          </a:prstGeom>
          <a:noFill/>
          <a:ln/>
        </p:spPr>
        <p:txBody>
          <a:bodyPr wrap="square" lIns="0" tIns="0" rIns="0" bIns="0" rtlCol="0" anchor="t"/>
          <a:lstStyle/>
          <a:p>
            <a:pPr marL="0" indent="0" algn="l">
              <a:lnSpc>
                <a:spcPts val="2850"/>
              </a:lnSpc>
              <a:buNone/>
            </a:pPr>
            <a:r>
              <a:rPr lang="en-US" sz="1750" dirty="0" smtClean="0">
                <a:solidFill>
                  <a:srgbClr val="EBECEF"/>
                </a:solidFill>
                <a:latin typeface="Epilogue" pitchFamily="34" charset="0"/>
                <a:ea typeface="Epilogue" pitchFamily="34" charset="-122"/>
                <a:cs typeface="Epilogue" pitchFamily="34" charset="-120"/>
              </a:rPr>
              <a:t>.</a:t>
            </a:r>
            <a:endParaRPr lang="en-US" sz="175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8686" y="3156857"/>
            <a:ext cx="11615057" cy="2677656"/>
          </a:xfrm>
          <a:prstGeom prst="rect">
            <a:avLst/>
          </a:prstGeom>
        </p:spPr>
        <p:txBody>
          <a:bodyPr wrap="square">
            <a:spAutoFit/>
          </a:bodyPr>
          <a:lstStyle/>
          <a:p>
            <a:pPr algn="just"/>
            <a:r>
              <a:rPr lang="en-US" sz="2800" dirty="0" smtClean="0">
                <a:solidFill>
                  <a:srgbClr val="EBECEF"/>
                </a:solidFill>
                <a:latin typeface="Epilogue" pitchFamily="34" charset="0"/>
                <a:ea typeface="Epilogue" pitchFamily="34" charset="-122"/>
                <a:cs typeface="Epilogue" pitchFamily="34" charset="-120"/>
              </a:rPr>
              <a:t>This presentation explores the fascinating field of human geography, delving into the intricate relationships between human societies and Earth's diverse surface. We will examine how humans interact with their environment and with each other, integrating insights from social sciences with spatial analysis to understand our world</a:t>
            </a:r>
            <a:endParaRPr lang="en-IN" sz="2800" dirty="0"/>
          </a:p>
        </p:txBody>
      </p:sp>
      <p:sp>
        <p:nvSpPr>
          <p:cNvPr id="5" name="Rectangle 4"/>
          <p:cNvSpPr/>
          <p:nvPr/>
        </p:nvSpPr>
        <p:spPr>
          <a:xfrm>
            <a:off x="5159828" y="1528580"/>
            <a:ext cx="4212772" cy="646331"/>
          </a:xfrm>
          <a:prstGeom prst="rect">
            <a:avLst/>
          </a:prstGeom>
        </p:spPr>
        <p:txBody>
          <a:bodyPr wrap="square">
            <a:spAutoFit/>
          </a:bodyPr>
          <a:lstStyle/>
          <a:p>
            <a:r>
              <a:rPr lang="en-US" sz="3600" dirty="0" smtClean="0">
                <a:solidFill>
                  <a:srgbClr val="EBECEF"/>
                </a:solidFill>
                <a:latin typeface="Cooper Black" panose="0208090404030B020404" pitchFamily="18" charset="0"/>
                <a:ea typeface="Epilogue" pitchFamily="34" charset="-122"/>
                <a:cs typeface="Epilogue" pitchFamily="34" charset="-120"/>
              </a:rPr>
              <a:t>INTRODUCTION</a:t>
            </a:r>
            <a:endParaRPr lang="en-IN" sz="3600" dirty="0">
              <a:latin typeface="Cooper Black" panose="0208090404030B020404" pitchFamily="18" charset="0"/>
            </a:endParaRPr>
          </a:p>
        </p:txBody>
      </p:sp>
    </p:spTree>
    <p:extLst>
      <p:ext uri="{BB962C8B-B14F-4D97-AF65-F5344CB8AC3E}">
        <p14:creationId xmlns:p14="http://schemas.microsoft.com/office/powerpoint/2010/main" val="725834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2160746"/>
            <a:ext cx="7612499"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What is Human Geography?</a:t>
            </a:r>
            <a:endParaRPr lang="en-US" sz="4450" dirty="0"/>
          </a:p>
        </p:txBody>
      </p:sp>
      <p:sp>
        <p:nvSpPr>
          <p:cNvPr id="3" name="Shape 1"/>
          <p:cNvSpPr/>
          <p:nvPr/>
        </p:nvSpPr>
        <p:spPr>
          <a:xfrm>
            <a:off x="793790" y="3323153"/>
            <a:ext cx="510302" cy="510302"/>
          </a:xfrm>
          <a:prstGeom prst="roundRect">
            <a:avLst>
              <a:gd name="adj" fmla="val 18669"/>
            </a:avLst>
          </a:prstGeom>
          <a:solidFill>
            <a:srgbClr val="283157"/>
          </a:solidFill>
          <a:ln w="7620">
            <a:solidFill>
              <a:srgbClr val="414A70"/>
            </a:solidFill>
            <a:prstDash val="solid"/>
          </a:ln>
        </p:spPr>
      </p:sp>
      <p:sp>
        <p:nvSpPr>
          <p:cNvPr id="4" name="Text 2"/>
          <p:cNvSpPr/>
          <p:nvPr/>
        </p:nvSpPr>
        <p:spPr>
          <a:xfrm>
            <a:off x="1530906" y="340102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Synthetic Study</a:t>
            </a:r>
            <a:endParaRPr lang="en-US" sz="2200" dirty="0"/>
          </a:p>
        </p:txBody>
      </p:sp>
      <p:sp>
        <p:nvSpPr>
          <p:cNvPr id="5" name="Text 3"/>
          <p:cNvSpPr/>
          <p:nvPr/>
        </p:nvSpPr>
        <p:spPr>
          <a:xfrm>
            <a:off x="1530906" y="3891439"/>
            <a:ext cx="3421499" cy="1814513"/>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Human geography is a synthetic study of human societies and their environments, as described by Ratzel.</a:t>
            </a:r>
            <a:endParaRPr lang="en-US" sz="1750" dirty="0"/>
          </a:p>
        </p:txBody>
      </p:sp>
      <p:sp>
        <p:nvSpPr>
          <p:cNvPr id="6" name="Shape 4"/>
          <p:cNvSpPr/>
          <p:nvPr/>
        </p:nvSpPr>
        <p:spPr>
          <a:xfrm>
            <a:off x="5235893" y="3323153"/>
            <a:ext cx="510302" cy="510302"/>
          </a:xfrm>
          <a:prstGeom prst="roundRect">
            <a:avLst>
              <a:gd name="adj" fmla="val 18669"/>
            </a:avLst>
          </a:prstGeom>
          <a:solidFill>
            <a:srgbClr val="283157"/>
          </a:solidFill>
          <a:ln w="7620">
            <a:solidFill>
              <a:srgbClr val="414A70"/>
            </a:solidFill>
            <a:prstDash val="solid"/>
          </a:ln>
        </p:spPr>
      </p:sp>
      <p:sp>
        <p:nvSpPr>
          <p:cNvPr id="7" name="Text 5"/>
          <p:cNvSpPr/>
          <p:nvPr/>
        </p:nvSpPr>
        <p:spPr>
          <a:xfrm>
            <a:off x="5973008" y="340102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Spatial Organization</a:t>
            </a:r>
            <a:endParaRPr lang="en-US" sz="2200" dirty="0"/>
          </a:p>
        </p:txBody>
      </p:sp>
      <p:sp>
        <p:nvSpPr>
          <p:cNvPr id="8" name="Text 6"/>
          <p:cNvSpPr/>
          <p:nvPr/>
        </p:nvSpPr>
        <p:spPr>
          <a:xfrm>
            <a:off x="5973008" y="3891439"/>
            <a:ext cx="3421499" cy="217741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It focuses on the spatial organization of human activity, culture, and their dynamic, changing relationships with the environment.</a:t>
            </a:r>
            <a:endParaRPr lang="en-US" sz="1750" dirty="0"/>
          </a:p>
        </p:txBody>
      </p:sp>
      <p:sp>
        <p:nvSpPr>
          <p:cNvPr id="9" name="Shape 7"/>
          <p:cNvSpPr/>
          <p:nvPr/>
        </p:nvSpPr>
        <p:spPr>
          <a:xfrm>
            <a:off x="9677995" y="3323153"/>
            <a:ext cx="510302" cy="510302"/>
          </a:xfrm>
          <a:prstGeom prst="roundRect">
            <a:avLst>
              <a:gd name="adj" fmla="val 18669"/>
            </a:avLst>
          </a:prstGeom>
          <a:solidFill>
            <a:srgbClr val="283157"/>
          </a:solidFill>
          <a:ln w="7620">
            <a:solidFill>
              <a:srgbClr val="414A70"/>
            </a:solidFill>
            <a:prstDash val="solid"/>
          </a:ln>
        </p:spPr>
      </p:sp>
      <p:sp>
        <p:nvSpPr>
          <p:cNvPr id="10" name="Text 8"/>
          <p:cNvSpPr/>
          <p:nvPr/>
        </p:nvSpPr>
        <p:spPr>
          <a:xfrm>
            <a:off x="10415111" y="3401020"/>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Core Concepts</a:t>
            </a:r>
            <a:endParaRPr lang="en-US" sz="2200" dirty="0"/>
          </a:p>
        </p:txBody>
      </p:sp>
      <p:sp>
        <p:nvSpPr>
          <p:cNvPr id="11" name="Text 9"/>
          <p:cNvSpPr/>
          <p:nvPr/>
        </p:nvSpPr>
        <p:spPr>
          <a:xfrm>
            <a:off x="10415111" y="3891439"/>
            <a:ext cx="3421499" cy="1451610"/>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Emphasizes core concepts such as place, space, scale, landscape, and human mobility.</a:t>
            </a:r>
            <a:endParaRPr lang="en-US" sz="17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445895"/>
            <a:ext cx="7562969"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Scope of Human Geography</a:t>
            </a:r>
            <a:endParaRPr lang="en-US" sz="4450" dirty="0"/>
          </a:p>
        </p:txBody>
      </p:sp>
      <p:sp>
        <p:nvSpPr>
          <p:cNvPr id="3" name="Shape 1"/>
          <p:cNvSpPr/>
          <p:nvPr/>
        </p:nvSpPr>
        <p:spPr>
          <a:xfrm>
            <a:off x="793790" y="2749987"/>
            <a:ext cx="6244709" cy="1775817"/>
          </a:xfrm>
          <a:prstGeom prst="roundRect">
            <a:avLst>
              <a:gd name="adj" fmla="val 5365"/>
            </a:avLst>
          </a:prstGeom>
          <a:solidFill>
            <a:srgbClr val="283157"/>
          </a:solidFill>
          <a:ln w="7620">
            <a:solidFill>
              <a:srgbClr val="414A70"/>
            </a:solidFill>
            <a:prstDash val="solid"/>
          </a:ln>
        </p:spPr>
      </p:sp>
      <p:sp>
        <p:nvSpPr>
          <p:cNvPr id="4" name="Text 2"/>
          <p:cNvSpPr/>
          <p:nvPr/>
        </p:nvSpPr>
        <p:spPr>
          <a:xfrm>
            <a:off x="1028224" y="2984421"/>
            <a:ext cx="2905720"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Population Dynamics</a:t>
            </a:r>
            <a:endParaRPr lang="en-US" sz="2200" dirty="0"/>
          </a:p>
        </p:txBody>
      </p:sp>
      <p:sp>
        <p:nvSpPr>
          <p:cNvPr id="5" name="Text 3"/>
          <p:cNvSpPr/>
          <p:nvPr/>
        </p:nvSpPr>
        <p:spPr>
          <a:xfrm>
            <a:off x="1028224" y="3565565"/>
            <a:ext cx="577584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Distribution, growth, and migration patterns across the globe.</a:t>
            </a:r>
            <a:endParaRPr lang="en-US" sz="1750" dirty="0"/>
          </a:p>
        </p:txBody>
      </p:sp>
      <p:sp>
        <p:nvSpPr>
          <p:cNvPr id="6" name="Shape 4"/>
          <p:cNvSpPr/>
          <p:nvPr/>
        </p:nvSpPr>
        <p:spPr>
          <a:xfrm>
            <a:off x="793790" y="4752618"/>
            <a:ext cx="6244709" cy="1775817"/>
          </a:xfrm>
          <a:prstGeom prst="roundRect">
            <a:avLst>
              <a:gd name="adj" fmla="val 5365"/>
            </a:avLst>
          </a:prstGeom>
          <a:solidFill>
            <a:srgbClr val="283157"/>
          </a:solidFill>
          <a:ln w="7620">
            <a:solidFill>
              <a:srgbClr val="414A70"/>
            </a:solidFill>
            <a:prstDash val="solid"/>
          </a:ln>
        </p:spPr>
      </p:sp>
      <p:sp>
        <p:nvSpPr>
          <p:cNvPr id="7" name="Text 5"/>
          <p:cNvSpPr/>
          <p:nvPr/>
        </p:nvSpPr>
        <p:spPr>
          <a:xfrm>
            <a:off x="1028224" y="498705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Cultural Diversity</a:t>
            </a:r>
            <a:endParaRPr lang="en-US" sz="2200" dirty="0"/>
          </a:p>
        </p:txBody>
      </p:sp>
      <p:sp>
        <p:nvSpPr>
          <p:cNvPr id="8" name="Text 6"/>
          <p:cNvSpPr/>
          <p:nvPr/>
        </p:nvSpPr>
        <p:spPr>
          <a:xfrm>
            <a:off x="1028224" y="5568196"/>
            <a:ext cx="577584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Study of language, religion, customs, and identity formation.</a:t>
            </a:r>
            <a:endParaRPr lang="en-US" sz="1750" dirty="0"/>
          </a:p>
        </p:txBody>
      </p:sp>
      <p:sp>
        <p:nvSpPr>
          <p:cNvPr id="9" name="Shape 7"/>
          <p:cNvSpPr/>
          <p:nvPr/>
        </p:nvSpPr>
        <p:spPr>
          <a:xfrm>
            <a:off x="7599521" y="2749987"/>
            <a:ext cx="6244709" cy="1775817"/>
          </a:xfrm>
          <a:prstGeom prst="roundRect">
            <a:avLst>
              <a:gd name="adj" fmla="val 5365"/>
            </a:avLst>
          </a:prstGeom>
          <a:solidFill>
            <a:srgbClr val="283157"/>
          </a:solidFill>
          <a:ln w="7620">
            <a:solidFill>
              <a:srgbClr val="414A70"/>
            </a:solidFill>
            <a:prstDash val="solid"/>
          </a:ln>
        </p:spPr>
      </p:sp>
      <p:sp>
        <p:nvSpPr>
          <p:cNvPr id="10" name="Text 8"/>
          <p:cNvSpPr/>
          <p:nvPr/>
        </p:nvSpPr>
        <p:spPr>
          <a:xfrm>
            <a:off x="7833955" y="2984421"/>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Political Landscapes</a:t>
            </a:r>
            <a:endParaRPr lang="en-US" sz="2200" dirty="0"/>
          </a:p>
        </p:txBody>
      </p:sp>
      <p:sp>
        <p:nvSpPr>
          <p:cNvPr id="11" name="Text 9"/>
          <p:cNvSpPr/>
          <p:nvPr/>
        </p:nvSpPr>
        <p:spPr>
          <a:xfrm>
            <a:off x="7833955" y="3565565"/>
            <a:ext cx="577584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Analysis of state structures, boundaries, and geopolitics.</a:t>
            </a:r>
            <a:endParaRPr lang="en-US" sz="1750" dirty="0"/>
          </a:p>
        </p:txBody>
      </p:sp>
      <p:sp>
        <p:nvSpPr>
          <p:cNvPr id="12" name="Shape 10"/>
          <p:cNvSpPr/>
          <p:nvPr/>
        </p:nvSpPr>
        <p:spPr>
          <a:xfrm>
            <a:off x="7599521" y="4752618"/>
            <a:ext cx="6244709" cy="1775817"/>
          </a:xfrm>
          <a:prstGeom prst="roundRect">
            <a:avLst>
              <a:gd name="adj" fmla="val 5365"/>
            </a:avLst>
          </a:prstGeom>
          <a:solidFill>
            <a:srgbClr val="283157"/>
          </a:solidFill>
          <a:ln w="7620">
            <a:solidFill>
              <a:srgbClr val="414A70"/>
            </a:solidFill>
            <a:prstDash val="solid"/>
          </a:ln>
        </p:spPr>
      </p:sp>
      <p:sp>
        <p:nvSpPr>
          <p:cNvPr id="13" name="Text 11"/>
          <p:cNvSpPr/>
          <p:nvPr/>
        </p:nvSpPr>
        <p:spPr>
          <a:xfrm>
            <a:off x="7833955" y="498705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Economic Activities</a:t>
            </a:r>
            <a:endParaRPr lang="en-US" sz="2200" dirty="0"/>
          </a:p>
        </p:txBody>
      </p:sp>
      <p:sp>
        <p:nvSpPr>
          <p:cNvPr id="14" name="Text 12"/>
          <p:cNvSpPr/>
          <p:nvPr/>
        </p:nvSpPr>
        <p:spPr>
          <a:xfrm>
            <a:off x="7833955" y="5568196"/>
            <a:ext cx="577584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Exploration of agriculture, industry, and urbanization processes.</a:t>
            </a:r>
            <a:endParaRPr lang="en-US" sz="175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956429"/>
            <a:ext cx="9017794"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Human-Environment Interaction</a:t>
            </a:r>
            <a:endParaRPr lang="en-US" sz="4450" dirty="0"/>
          </a:p>
        </p:txBody>
      </p:sp>
      <p:pic>
        <p:nvPicPr>
          <p:cNvPr id="3" name="Image 0" descr="preencoded.png"/>
          <p:cNvPicPr>
            <a:picLocks noChangeAspect="1"/>
          </p:cNvPicPr>
          <p:nvPr/>
        </p:nvPicPr>
        <p:blipFill>
          <a:blip r:embed="rId3"/>
          <a:stretch>
            <a:fillRect/>
          </a:stretch>
        </p:blipFill>
        <p:spPr>
          <a:xfrm>
            <a:off x="793790" y="2118836"/>
            <a:ext cx="6521410" cy="907256"/>
          </a:xfrm>
          <a:prstGeom prst="rect">
            <a:avLst/>
          </a:prstGeom>
        </p:spPr>
      </p:pic>
      <p:sp>
        <p:nvSpPr>
          <p:cNvPr id="4" name="Text 1"/>
          <p:cNvSpPr/>
          <p:nvPr/>
        </p:nvSpPr>
        <p:spPr>
          <a:xfrm>
            <a:off x="1020604" y="3252907"/>
            <a:ext cx="3574494"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Adaptation &amp; Modification</a:t>
            </a:r>
            <a:endParaRPr lang="en-US" sz="2200" dirty="0"/>
          </a:p>
        </p:txBody>
      </p:sp>
      <p:sp>
        <p:nvSpPr>
          <p:cNvPr id="5" name="Text 2"/>
          <p:cNvSpPr/>
          <p:nvPr/>
        </p:nvSpPr>
        <p:spPr>
          <a:xfrm>
            <a:off x="1020604" y="3743325"/>
            <a:ext cx="6067782"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Explores how humans adapt to and modify the natural environment.</a:t>
            </a:r>
            <a:endParaRPr lang="en-US" sz="1750" dirty="0"/>
          </a:p>
        </p:txBody>
      </p:sp>
      <p:pic>
        <p:nvPicPr>
          <p:cNvPr id="6" name="Image 1" descr="preencoded.png"/>
          <p:cNvPicPr>
            <a:picLocks noChangeAspect="1"/>
          </p:cNvPicPr>
          <p:nvPr/>
        </p:nvPicPr>
        <p:blipFill>
          <a:blip r:embed="rId4"/>
          <a:stretch>
            <a:fillRect/>
          </a:stretch>
        </p:blipFill>
        <p:spPr>
          <a:xfrm>
            <a:off x="7315200" y="2118836"/>
            <a:ext cx="6521410" cy="907256"/>
          </a:xfrm>
          <a:prstGeom prst="rect">
            <a:avLst/>
          </a:prstGeom>
        </p:spPr>
      </p:pic>
      <p:sp>
        <p:nvSpPr>
          <p:cNvPr id="7" name="Text 3"/>
          <p:cNvSpPr/>
          <p:nvPr/>
        </p:nvSpPr>
        <p:spPr>
          <a:xfrm>
            <a:off x="7542014" y="3252907"/>
            <a:ext cx="3827383"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Determinism vs. Possibilism</a:t>
            </a:r>
            <a:endParaRPr lang="en-US" sz="2200" dirty="0"/>
          </a:p>
        </p:txBody>
      </p:sp>
      <p:sp>
        <p:nvSpPr>
          <p:cNvPr id="8" name="Text 4"/>
          <p:cNvSpPr/>
          <p:nvPr/>
        </p:nvSpPr>
        <p:spPr>
          <a:xfrm>
            <a:off x="7542014" y="3743325"/>
            <a:ext cx="6067782"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Examines concepts like environmental determinism and possibilism.</a:t>
            </a:r>
            <a:endParaRPr lang="en-US" sz="1750" dirty="0"/>
          </a:p>
        </p:txBody>
      </p:sp>
      <p:pic>
        <p:nvPicPr>
          <p:cNvPr id="9" name="Image 2" descr="preencoded.png"/>
          <p:cNvPicPr>
            <a:picLocks noChangeAspect="1"/>
          </p:cNvPicPr>
          <p:nvPr/>
        </p:nvPicPr>
        <p:blipFill>
          <a:blip r:embed="rId5"/>
          <a:stretch>
            <a:fillRect/>
          </a:stretch>
        </p:blipFill>
        <p:spPr>
          <a:xfrm>
            <a:off x="793790" y="4695944"/>
            <a:ext cx="6521410" cy="907256"/>
          </a:xfrm>
          <a:prstGeom prst="rect">
            <a:avLst/>
          </a:prstGeom>
        </p:spPr>
      </p:pic>
      <p:sp>
        <p:nvSpPr>
          <p:cNvPr id="10" name="Text 5"/>
          <p:cNvSpPr/>
          <p:nvPr/>
        </p:nvSpPr>
        <p:spPr>
          <a:xfrm>
            <a:off x="1020604" y="583001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Technology's Role</a:t>
            </a:r>
            <a:endParaRPr lang="en-US" sz="2200" dirty="0"/>
          </a:p>
        </p:txBody>
      </p:sp>
      <p:sp>
        <p:nvSpPr>
          <p:cNvPr id="11" name="Text 6"/>
          <p:cNvSpPr/>
          <p:nvPr/>
        </p:nvSpPr>
        <p:spPr>
          <a:xfrm>
            <a:off x="1020604" y="6320433"/>
            <a:ext cx="6067782"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Technology acts as a crucial mediator between humans and nature.</a:t>
            </a:r>
            <a:endParaRPr lang="en-US" sz="1750" dirty="0"/>
          </a:p>
        </p:txBody>
      </p:sp>
      <p:pic>
        <p:nvPicPr>
          <p:cNvPr id="12" name="Image 3" descr="preencoded.png"/>
          <p:cNvPicPr>
            <a:picLocks noChangeAspect="1"/>
          </p:cNvPicPr>
          <p:nvPr/>
        </p:nvPicPr>
        <p:blipFill>
          <a:blip r:embed="rId6"/>
          <a:stretch>
            <a:fillRect/>
          </a:stretch>
        </p:blipFill>
        <p:spPr>
          <a:xfrm>
            <a:off x="7315200" y="4695944"/>
            <a:ext cx="6521410" cy="907256"/>
          </a:xfrm>
          <a:prstGeom prst="rect">
            <a:avLst/>
          </a:prstGeom>
        </p:spPr>
      </p:pic>
      <p:sp>
        <p:nvSpPr>
          <p:cNvPr id="13" name="Text 7"/>
          <p:cNvSpPr/>
          <p:nvPr/>
        </p:nvSpPr>
        <p:spPr>
          <a:xfrm>
            <a:off x="7542014" y="5830014"/>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Cultural Landscapes</a:t>
            </a:r>
            <a:endParaRPr lang="en-US" sz="2200" dirty="0"/>
          </a:p>
        </p:txBody>
      </p:sp>
      <p:sp>
        <p:nvSpPr>
          <p:cNvPr id="14" name="Text 8"/>
          <p:cNvSpPr/>
          <p:nvPr/>
        </p:nvSpPr>
        <p:spPr>
          <a:xfrm>
            <a:off x="7542014" y="6320433"/>
            <a:ext cx="6067782"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Human activities significantly shape and create unique cultural landscapes.</a:t>
            </a:r>
            <a:endParaRPr lang="en-US" sz="175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147173"/>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Role of Technology and Natural Laws</a:t>
            </a:r>
            <a:endParaRPr lang="en-US" sz="4450" dirty="0"/>
          </a:p>
        </p:txBody>
      </p:sp>
      <p:sp>
        <p:nvSpPr>
          <p:cNvPr id="4" name="Text 1"/>
          <p:cNvSpPr/>
          <p:nvPr/>
        </p:nvSpPr>
        <p:spPr>
          <a:xfrm>
            <a:off x="793790" y="3904893"/>
            <a:ext cx="7556421" cy="217741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Technology reflects cultural development and deepens our understanding of nature. Advances in transport, communication, and agriculture profoundly impact human geography. Geographic tools like GIS enhance spatial data analysis, while technology continuously reduces environmental constraints on human activities.</a:t>
            </a:r>
            <a:endParaRPr lang="en-US" sz="175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1899166"/>
            <a:ext cx="7116128"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Key Subfields and Themes</a:t>
            </a:r>
            <a:endParaRPr lang="en-US" sz="4450" dirty="0"/>
          </a:p>
        </p:txBody>
      </p:sp>
      <p:pic>
        <p:nvPicPr>
          <p:cNvPr id="3" name="Image 0" descr="preencoded.png"/>
          <p:cNvPicPr>
            <a:picLocks noChangeAspect="1"/>
          </p:cNvPicPr>
          <p:nvPr/>
        </p:nvPicPr>
        <p:blipFill>
          <a:blip r:embed="rId3"/>
          <a:stretch>
            <a:fillRect/>
          </a:stretch>
        </p:blipFill>
        <p:spPr>
          <a:xfrm>
            <a:off x="793790" y="3061573"/>
            <a:ext cx="566976" cy="566976"/>
          </a:xfrm>
          <a:prstGeom prst="rect">
            <a:avLst/>
          </a:prstGeom>
        </p:spPr>
      </p:pic>
      <p:sp>
        <p:nvSpPr>
          <p:cNvPr id="4" name="Text 1"/>
          <p:cNvSpPr/>
          <p:nvPr/>
        </p:nvSpPr>
        <p:spPr>
          <a:xfrm>
            <a:off x="1644253" y="319623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Urban Geography</a:t>
            </a:r>
            <a:endParaRPr lang="en-US" sz="2200" dirty="0"/>
          </a:p>
        </p:txBody>
      </p:sp>
      <p:sp>
        <p:nvSpPr>
          <p:cNvPr id="5" name="Text 2"/>
          <p:cNvSpPr/>
          <p:nvPr/>
        </p:nvSpPr>
        <p:spPr>
          <a:xfrm>
            <a:off x="1644253" y="3686651"/>
            <a:ext cx="5529143"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Focuses on city development and spatial structure.</a:t>
            </a:r>
            <a:endParaRPr lang="en-US" sz="1750" dirty="0"/>
          </a:p>
        </p:txBody>
      </p:sp>
      <p:pic>
        <p:nvPicPr>
          <p:cNvPr id="6" name="Image 1" descr="preencoded.png"/>
          <p:cNvPicPr>
            <a:picLocks noChangeAspect="1"/>
          </p:cNvPicPr>
          <p:nvPr/>
        </p:nvPicPr>
        <p:blipFill>
          <a:blip r:embed="rId4"/>
          <a:stretch>
            <a:fillRect/>
          </a:stretch>
        </p:blipFill>
        <p:spPr>
          <a:xfrm>
            <a:off x="7456884" y="3061573"/>
            <a:ext cx="566976" cy="566976"/>
          </a:xfrm>
          <a:prstGeom prst="rect">
            <a:avLst/>
          </a:prstGeom>
        </p:spPr>
      </p:pic>
      <p:sp>
        <p:nvSpPr>
          <p:cNvPr id="7" name="Text 3"/>
          <p:cNvSpPr/>
          <p:nvPr/>
        </p:nvSpPr>
        <p:spPr>
          <a:xfrm>
            <a:off x="8307348" y="3196233"/>
            <a:ext cx="3043476"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Population Geography</a:t>
            </a:r>
            <a:endParaRPr lang="en-US" sz="2200" dirty="0"/>
          </a:p>
        </p:txBody>
      </p:sp>
      <p:sp>
        <p:nvSpPr>
          <p:cNvPr id="8" name="Text 4"/>
          <p:cNvSpPr/>
          <p:nvPr/>
        </p:nvSpPr>
        <p:spPr>
          <a:xfrm>
            <a:off x="8307348" y="3686651"/>
            <a:ext cx="5529263" cy="362903"/>
          </a:xfrm>
          <a:prstGeom prst="rect">
            <a:avLst/>
          </a:prstGeom>
          <a:noFill/>
          <a:ln/>
        </p:spPr>
        <p:txBody>
          <a:bodyPr wrap="non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Studies demographics and migration patterns.</a:t>
            </a:r>
            <a:endParaRPr lang="en-US" sz="1750" dirty="0"/>
          </a:p>
        </p:txBody>
      </p:sp>
      <p:pic>
        <p:nvPicPr>
          <p:cNvPr id="9" name="Image 2" descr="preencoded.png"/>
          <p:cNvPicPr>
            <a:picLocks noChangeAspect="1"/>
          </p:cNvPicPr>
          <p:nvPr/>
        </p:nvPicPr>
        <p:blipFill>
          <a:blip r:embed="rId5"/>
          <a:stretch>
            <a:fillRect/>
          </a:stretch>
        </p:blipFill>
        <p:spPr>
          <a:xfrm>
            <a:off x="793790" y="4979432"/>
            <a:ext cx="566976" cy="566976"/>
          </a:xfrm>
          <a:prstGeom prst="rect">
            <a:avLst/>
          </a:prstGeom>
        </p:spPr>
      </p:pic>
      <p:sp>
        <p:nvSpPr>
          <p:cNvPr id="10" name="Text 5"/>
          <p:cNvSpPr/>
          <p:nvPr/>
        </p:nvSpPr>
        <p:spPr>
          <a:xfrm>
            <a:off x="1644253" y="511409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Health Geography</a:t>
            </a:r>
            <a:endParaRPr lang="en-US" sz="2200" dirty="0"/>
          </a:p>
        </p:txBody>
      </p:sp>
      <p:sp>
        <p:nvSpPr>
          <p:cNvPr id="11" name="Text 6"/>
          <p:cNvSpPr/>
          <p:nvPr/>
        </p:nvSpPr>
        <p:spPr>
          <a:xfrm>
            <a:off x="1644253" y="5604510"/>
            <a:ext cx="5529143"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Examines disease patterns and healthcare access.</a:t>
            </a:r>
            <a:endParaRPr lang="en-US" sz="1750" dirty="0"/>
          </a:p>
        </p:txBody>
      </p:sp>
      <p:pic>
        <p:nvPicPr>
          <p:cNvPr id="12" name="Image 3" descr="preencoded.png"/>
          <p:cNvPicPr>
            <a:picLocks noChangeAspect="1"/>
          </p:cNvPicPr>
          <p:nvPr/>
        </p:nvPicPr>
        <p:blipFill>
          <a:blip r:embed="rId6"/>
          <a:stretch>
            <a:fillRect/>
          </a:stretch>
        </p:blipFill>
        <p:spPr>
          <a:xfrm>
            <a:off x="7456884" y="4979432"/>
            <a:ext cx="566976" cy="566976"/>
          </a:xfrm>
          <a:prstGeom prst="rect">
            <a:avLst/>
          </a:prstGeom>
        </p:spPr>
      </p:pic>
      <p:sp>
        <p:nvSpPr>
          <p:cNvPr id="13" name="Text 7"/>
          <p:cNvSpPr/>
          <p:nvPr/>
        </p:nvSpPr>
        <p:spPr>
          <a:xfrm>
            <a:off x="8307348" y="511409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EBECEF"/>
                </a:solidFill>
                <a:latin typeface="Fraunces Medium" pitchFamily="34" charset="0"/>
                <a:ea typeface="Fraunces Medium" pitchFamily="34" charset="-122"/>
                <a:cs typeface="Fraunces Medium" pitchFamily="34" charset="-120"/>
              </a:rPr>
              <a:t>Political Geography</a:t>
            </a:r>
            <a:endParaRPr lang="en-US" sz="2200" dirty="0"/>
          </a:p>
        </p:txBody>
      </p:sp>
      <p:sp>
        <p:nvSpPr>
          <p:cNvPr id="14" name="Text 8"/>
          <p:cNvSpPr/>
          <p:nvPr/>
        </p:nvSpPr>
        <p:spPr>
          <a:xfrm>
            <a:off x="8307348" y="5604510"/>
            <a:ext cx="5529263" cy="362903"/>
          </a:xfrm>
          <a:prstGeom prst="rect">
            <a:avLst/>
          </a:prstGeom>
          <a:noFill/>
          <a:ln/>
        </p:spPr>
        <p:txBody>
          <a:bodyPr wrap="non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Investigates territoriality and power relations.</a:t>
            </a:r>
            <a:endParaRPr lang="en-US" sz="175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21638" y="566976"/>
            <a:ext cx="7601307" cy="644366"/>
          </a:xfrm>
          <a:prstGeom prst="rect">
            <a:avLst/>
          </a:prstGeom>
          <a:noFill/>
          <a:ln/>
        </p:spPr>
        <p:txBody>
          <a:bodyPr wrap="none" lIns="0" tIns="0" rIns="0" bIns="0" rtlCol="0" anchor="t"/>
          <a:lstStyle/>
          <a:p>
            <a:pPr marL="0" indent="0" algn="l">
              <a:lnSpc>
                <a:spcPts val="5050"/>
              </a:lnSpc>
              <a:buNone/>
            </a:pPr>
            <a:r>
              <a:rPr lang="en-US" sz="4050" dirty="0">
                <a:solidFill>
                  <a:srgbClr val="FFFFFF"/>
                </a:solidFill>
                <a:latin typeface="Fraunces Medium" pitchFamily="34" charset="0"/>
                <a:ea typeface="Fraunces Medium" pitchFamily="34" charset="-122"/>
                <a:cs typeface="Fraunces Medium" pitchFamily="34" charset="-120"/>
              </a:rPr>
              <a:t>Geographic Skills and Methods</a:t>
            </a:r>
            <a:endParaRPr lang="en-US" sz="4050" dirty="0"/>
          </a:p>
        </p:txBody>
      </p:sp>
      <p:sp>
        <p:nvSpPr>
          <p:cNvPr id="3" name="Text 1"/>
          <p:cNvSpPr/>
          <p:nvPr/>
        </p:nvSpPr>
        <p:spPr>
          <a:xfrm>
            <a:off x="721638" y="1706047"/>
            <a:ext cx="6342102" cy="329922"/>
          </a:xfrm>
          <a:prstGeom prst="rect">
            <a:avLst/>
          </a:prstGeom>
          <a:noFill/>
          <a:ln/>
        </p:spPr>
        <p:txBody>
          <a:bodyPr wrap="none" lIns="0" tIns="0" rIns="0" bIns="0" rtlCol="0" anchor="t"/>
          <a:lstStyle/>
          <a:p>
            <a:pPr marL="342900" indent="-342900" algn="l">
              <a:lnSpc>
                <a:spcPts val="2550"/>
              </a:lnSpc>
              <a:buSzPct val="100000"/>
              <a:buChar char="•"/>
            </a:pPr>
            <a:r>
              <a:rPr lang="en-US" sz="1600" dirty="0">
                <a:solidFill>
                  <a:srgbClr val="EBECEF"/>
                </a:solidFill>
                <a:latin typeface="Epilogue" pitchFamily="34" charset="0"/>
                <a:ea typeface="Epilogue" pitchFamily="34" charset="-122"/>
                <a:cs typeface="Epilogue" pitchFamily="34" charset="-120"/>
              </a:rPr>
              <a:t>Use of maps, spatial models, and landscape analysis.</a:t>
            </a:r>
            <a:endParaRPr lang="en-US" sz="1600" dirty="0"/>
          </a:p>
        </p:txBody>
      </p:sp>
      <p:sp>
        <p:nvSpPr>
          <p:cNvPr id="4" name="Text 2"/>
          <p:cNvSpPr/>
          <p:nvPr/>
        </p:nvSpPr>
        <p:spPr>
          <a:xfrm>
            <a:off x="721638" y="2108121"/>
            <a:ext cx="6342102" cy="329922"/>
          </a:xfrm>
          <a:prstGeom prst="rect">
            <a:avLst/>
          </a:prstGeom>
          <a:noFill/>
          <a:ln/>
        </p:spPr>
        <p:txBody>
          <a:bodyPr wrap="none" lIns="0" tIns="0" rIns="0" bIns="0" rtlCol="0" anchor="t"/>
          <a:lstStyle/>
          <a:p>
            <a:pPr marL="342900" indent="-342900" algn="l">
              <a:lnSpc>
                <a:spcPts val="2550"/>
              </a:lnSpc>
              <a:buSzPct val="100000"/>
              <a:buChar char="•"/>
            </a:pPr>
            <a:r>
              <a:rPr lang="en-US" sz="1600" dirty="0">
                <a:solidFill>
                  <a:srgbClr val="EBECEF"/>
                </a:solidFill>
                <a:latin typeface="Epilogue" pitchFamily="34" charset="0"/>
                <a:ea typeface="Epilogue" pitchFamily="34" charset="-122"/>
                <a:cs typeface="Epilogue" pitchFamily="34" charset="-120"/>
              </a:rPr>
              <a:t>Quantitative and qualitative research methods.</a:t>
            </a:r>
            <a:endParaRPr lang="en-US" sz="1600" dirty="0"/>
          </a:p>
        </p:txBody>
      </p:sp>
      <p:sp>
        <p:nvSpPr>
          <p:cNvPr id="5" name="Text 3"/>
          <p:cNvSpPr/>
          <p:nvPr/>
        </p:nvSpPr>
        <p:spPr>
          <a:xfrm>
            <a:off x="721638" y="2510195"/>
            <a:ext cx="6342102" cy="659844"/>
          </a:xfrm>
          <a:prstGeom prst="rect">
            <a:avLst/>
          </a:prstGeom>
          <a:noFill/>
          <a:ln/>
        </p:spPr>
        <p:txBody>
          <a:bodyPr wrap="square" lIns="0" tIns="0" rIns="0" bIns="0" rtlCol="0" anchor="t"/>
          <a:lstStyle/>
          <a:p>
            <a:pPr marL="342900" indent="-342900" algn="l">
              <a:lnSpc>
                <a:spcPts val="2550"/>
              </a:lnSpc>
              <a:buSzPct val="100000"/>
              <a:buChar char="•"/>
            </a:pPr>
            <a:r>
              <a:rPr lang="en-US" sz="1600" dirty="0">
                <a:solidFill>
                  <a:srgbClr val="EBECEF"/>
                </a:solidFill>
                <a:latin typeface="Epilogue" pitchFamily="34" charset="0"/>
                <a:ea typeface="Epilogue" pitchFamily="34" charset="-122"/>
                <a:cs typeface="Epilogue" pitchFamily="34" charset="-120"/>
              </a:rPr>
              <a:t>Fieldwork and geospatial technologies (GIS, remote sensing).</a:t>
            </a:r>
            <a:endParaRPr lang="en-US" sz="1600" dirty="0"/>
          </a:p>
        </p:txBody>
      </p:sp>
      <p:sp>
        <p:nvSpPr>
          <p:cNvPr id="6" name="Text 4"/>
          <p:cNvSpPr/>
          <p:nvPr/>
        </p:nvSpPr>
        <p:spPr>
          <a:xfrm>
            <a:off x="721638" y="3242191"/>
            <a:ext cx="6342102" cy="329922"/>
          </a:xfrm>
          <a:prstGeom prst="rect">
            <a:avLst/>
          </a:prstGeom>
          <a:noFill/>
          <a:ln/>
        </p:spPr>
        <p:txBody>
          <a:bodyPr wrap="none" lIns="0" tIns="0" rIns="0" bIns="0" rtlCol="0" anchor="t"/>
          <a:lstStyle/>
          <a:p>
            <a:pPr marL="342900" indent="-342900" algn="l">
              <a:lnSpc>
                <a:spcPts val="2550"/>
              </a:lnSpc>
              <a:buSzPct val="100000"/>
              <a:buChar char="•"/>
            </a:pPr>
            <a:r>
              <a:rPr lang="en-US" sz="1600" dirty="0">
                <a:solidFill>
                  <a:srgbClr val="EBECEF"/>
                </a:solidFill>
                <a:latin typeface="Epilogue" pitchFamily="34" charset="0"/>
                <a:ea typeface="Epilogue" pitchFamily="34" charset="-122"/>
                <a:cs typeface="Epilogue" pitchFamily="34" charset="-120"/>
              </a:rPr>
              <a:t>Critical thinking about spatial patterns and processes.</a:t>
            </a:r>
            <a:endParaRPr lang="en-US" sz="1600" dirty="0"/>
          </a:p>
        </p:txBody>
      </p:sp>
      <p:pic>
        <p:nvPicPr>
          <p:cNvPr id="7" name="Image 0" descr="preencoded.png"/>
          <p:cNvPicPr>
            <a:picLocks noChangeAspect="1"/>
          </p:cNvPicPr>
          <p:nvPr/>
        </p:nvPicPr>
        <p:blipFill>
          <a:blip r:embed="rId3"/>
          <a:stretch>
            <a:fillRect/>
          </a:stretch>
        </p:blipFill>
        <p:spPr>
          <a:xfrm>
            <a:off x="7574280" y="1752481"/>
            <a:ext cx="6342102" cy="6342102"/>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2680216"/>
            <a:ext cx="9266753" cy="708779"/>
          </a:xfrm>
          <a:prstGeom prst="rect">
            <a:avLst/>
          </a:prstGeom>
          <a:noFill/>
          <a:ln/>
        </p:spPr>
        <p:txBody>
          <a:bodyPr wrap="none" lIns="0" tIns="0" rIns="0" bIns="0" rtlCol="0" anchor="t"/>
          <a:lstStyle/>
          <a:p>
            <a:pPr marL="0" indent="0" algn="l">
              <a:lnSpc>
                <a:spcPts val="5550"/>
              </a:lnSpc>
              <a:buNone/>
            </a:pPr>
            <a:r>
              <a:rPr lang="en-US" sz="4450" dirty="0">
                <a:solidFill>
                  <a:srgbClr val="FFFFFF"/>
                </a:solidFill>
                <a:latin typeface="Fraunces Medium" pitchFamily="34" charset="0"/>
                <a:ea typeface="Fraunces Medium" pitchFamily="34" charset="-122"/>
                <a:cs typeface="Fraunces Medium" pitchFamily="34" charset="-120"/>
              </a:rPr>
              <a:t>Conclusion: Relevance to Students</a:t>
            </a:r>
            <a:endParaRPr lang="en-US" sz="4450" dirty="0"/>
          </a:p>
        </p:txBody>
      </p:sp>
      <p:sp>
        <p:nvSpPr>
          <p:cNvPr id="3" name="Text 1"/>
          <p:cNvSpPr/>
          <p:nvPr/>
        </p:nvSpPr>
        <p:spPr>
          <a:xfrm>
            <a:off x="793790" y="3842623"/>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Human geography helps us understand our place in a rapidly changing world. It develops critical thinking skills about global issues and diverse environments, equipping students with essential tools for spatial problem-solving.</a:t>
            </a:r>
            <a:endParaRPr lang="en-US" sz="1750" dirty="0"/>
          </a:p>
        </p:txBody>
      </p:sp>
      <p:sp>
        <p:nvSpPr>
          <p:cNvPr id="4" name="Text 2"/>
          <p:cNvSpPr/>
          <p:nvPr/>
        </p:nvSpPr>
        <p:spPr>
          <a:xfrm>
            <a:off x="793790" y="4823579"/>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EBECEF"/>
                </a:solidFill>
                <a:latin typeface="Epilogue" pitchFamily="34" charset="0"/>
                <a:ea typeface="Epilogue" pitchFamily="34" charset="-122"/>
                <a:cs typeface="Epilogue" pitchFamily="34" charset="-120"/>
              </a:rPr>
              <a:t>This field serves as a strong foundation for various careers in planning, environmental management, public policy, and more, preparing students to navigate and contribute to a complex, interconnected world.</a:t>
            </a:r>
            <a:endParaRPr lang="en-US" sz="175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5706" y="3591262"/>
            <a:ext cx="4145009" cy="1680636"/>
          </a:xfrm>
        </p:spPr>
        <p:txBody>
          <a:bodyPr/>
          <a:lstStyle/>
          <a:p>
            <a:r>
              <a:rPr lang="en-US" dirty="0" smtClean="0"/>
              <a:t>THANK YOU</a:t>
            </a:r>
            <a:endParaRPr lang="en-IN" dirty="0"/>
          </a:p>
        </p:txBody>
      </p:sp>
    </p:spTree>
    <p:extLst>
      <p:ext uri="{BB962C8B-B14F-4D97-AF65-F5344CB8AC3E}">
        <p14:creationId xmlns:p14="http://schemas.microsoft.com/office/powerpoint/2010/main" val="8147714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TotalTime>
  <Words>448</Words>
  <Application>Microsoft Office PowerPoint</Application>
  <PresentationFormat>Custom</PresentationFormat>
  <Paragraphs>58</Paragraphs>
  <Slides>10</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Cooper Black</vt:lpstr>
      <vt:lpstr>Arial</vt:lpstr>
      <vt:lpstr>Fraunces Medium</vt:lpstr>
      <vt:lpstr>Century Gothic</vt:lpstr>
      <vt:lpstr>Wingdings 3</vt:lpstr>
      <vt:lpstr>Epilogue</vt:lpstr>
      <vt:lpstr>Calibri</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Suraj Tamang</cp:lastModifiedBy>
  <cp:revision>4</cp:revision>
  <dcterms:created xsi:type="dcterms:W3CDTF">2025-07-08T08:00:26Z</dcterms:created>
  <dcterms:modified xsi:type="dcterms:W3CDTF">2025-07-08T08:09:20Z</dcterms:modified>
</cp:coreProperties>
</file>