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143000"/>
            <a:ext cx="1033272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latin typeface="Aptos"/>
              </a:defRPr>
            </a:pPr>
            <a:r>
              <a:t>Motive and Intention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56032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>
                <a:latin typeface="Aptos"/>
              </a:defRPr>
            </a:pPr>
            <a:r>
              <a:t>Kalipada Ghosh Tarai Mahavidyalaya</a:t>
            </a:r>
          </a:p>
          <a:p>
            <a:pPr algn="ctr">
              <a:defRPr sz="2400">
                <a:latin typeface="Aptos"/>
              </a:defRPr>
            </a:pPr>
            <a:r>
              <a:t>Vivekananda Hore</a:t>
            </a:r>
          </a:p>
          <a:p>
            <a:pPr algn="ctr">
              <a:defRPr sz="2400">
                <a:latin typeface="Aptos"/>
              </a:defRPr>
            </a:pPr>
            <a:r>
              <a:t>Department of Philosophy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1. Meaning of Motive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A motive is a conscious mental process that moves a person to act in a particular way.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 explains why an agent chooses an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Examples: desire for food may motivate eating; parental affection may motivate caring for a child.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 is closely connected with desire, feeling and the direction of action.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2. Motive and Desire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Desire can be a motive, but motive is not simply identical with every desire.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Different desires may compete, and the dominant motive may determine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A person may have several motives at once—for example, self-interest, duty and concern for others.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Moral assessment often requires attention to the motives behind conduct.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3. Meaning of Intention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Intention concerns what an agent aims or plans to do through an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It may include the end of the action and the means chosen to achieve that end.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Intention is connected with the agent's conscious plan and anticipated consequences.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Thus, intention is more directly related to the action's purpose than to the feelings that prompted it.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4. Motive vs. Intention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 answers: “Why did I act?”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Intention answers: “What did I mean or plan to do?”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 is an underlying desire or reason; intention is the aim or plan embodied in the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One action can have several motives, while its intention may be more definite.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5. Direct and Indirect Intention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A direct intention is the result an agent seeks as part of the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An indirect intention involves consequences that are anticipated but not desired as the main end.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This distinction is useful when judging responsibility for foreseeable consequences.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The source discusses intended action and anticipated disadvantages in explaining this distinction.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6. Motives, Intention and Moral Judgment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Good intentions do not automatically make an action morally right.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Moral judgment may consider motive, intention, the action itself and its consequences.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A bad motive can affect our judgment even when the outward act appears good.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Motives may be complex and may conflict with one another.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latin typeface="Aptos"/>
              </a:defRPr>
            </a:pPr>
            <a:r>
              <a:t>7. 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234440"/>
            <a:ext cx="10561320" cy="5212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 is the conscious mental process that moves us toward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Intention is the aim or plan involved in an action.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Motive is closely related to desire; intention is closely related to purpose.</a:t>
            </a:r>
          </a:p>
          <a:p>
            <a:pPr>
              <a:spcAft>
                <a:spcPts val="1100"/>
              </a:spcAft>
              <a:defRPr sz="1900">
                <a:latin typeface="Aptos"/>
              </a:defRPr>
            </a:pPr>
            <a:r>
              <a:t>• Both are important for understanding moral responsibility and the psychology of moral action.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