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14300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latin typeface="Noto Sans Bengali"/>
              </a:defRPr>
            </a:pPr>
            <a:r>
              <a:t>Motive ও Intention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256032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latin typeface="Noto Sans Bengali"/>
              </a:defRPr>
            </a:pPr>
            <a:r>
              <a:t>Kalipada Ghosh Tarai Mahavidyalaya</a:t>
            </a:r>
          </a:p>
          <a:p>
            <a:pPr algn="ctr">
              <a:defRPr sz="2400">
                <a:latin typeface="Noto Sans Bengali"/>
              </a:defRPr>
            </a:pPr>
            <a:r>
              <a:t>Vivekananda Hore</a:t>
            </a:r>
          </a:p>
          <a:p>
            <a:pPr algn="ctr">
              <a:defRPr sz="2400">
                <a:latin typeface="Noto Sans Bengali"/>
              </a:defRPr>
            </a:pPr>
            <a:r>
              <a:t>Department of Philosophy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Noto Sans Bengali"/>
              </a:defRPr>
            </a:pPr>
            <a:r>
              <a:t>১. Motive-এর অর্থ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Motive হলো এমন একটি সচেতন মানসিক প্রক্রিয়া, যা মানুষকে বিশেষভাবে কোনো কাজ করতে প্রেরণা দেয়।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কোনো ব্যক্তি কেন একটি কাজ করল—Motive তার উত্তর দেয়।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যেমন খাদ্যের আকাঙ্ক্ষা খাওয়ার কাজকে প্রেরণা দিতে পারে; পিতামাতার স্নেহ সন্তানকে যত্ন করার প্রেরণা হতে পারে।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অতএব Motive-এর সঙ্গে desire, feeling এবং action-এর সম্পর্ক ঘনিষ্ঠ।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Noto Sans Bengali"/>
              </a:defRPr>
            </a:pPr>
            <a:r>
              <a:t>২. Motive ও Desire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Desire Motive হতে পারে, কিন্তু প্রতিটি desire-ই সরলভাবে Motive-এর সমান নয়।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একজন মানুষের একাধিক desire বা প্রেরণা একসঙ্গে থাকতে পারে এবং তাদের মধ্যে দ্বন্দ্বও হতে পারে।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যেমন self-interest, duty এবং অন্যের মঙ্গলের আকাঙ্ক্ষা একই সময়ে কাজ করতে পারে।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কোন Motive কার্যকর হবে, তা অনেক সময় dominant বা প্রবল Motive-এর ওপর নির্ভর করে।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Noto Sans Bengali"/>
              </a:defRPr>
            </a:pPr>
            <a:r>
              <a:t>৩. Intention-এর অর্থ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Intention হলো কোনো কাজের মাধ্যমে ব্যক্তি কী করতে বা কী অর্জন করতে চায়—তার সচেতন লক্ষ্য বা পরিকল্পনা।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এতে কাজের end এবং সেই end অর্জনের জন্য নির্বাচিত means অন্তর্ভুক্ত হতে পারে।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Intention ব্যক্তির conscious plan এবং সে যে ফলাফল প্রত্যাশা করে তার সঙ্গে সম্পর্কিত।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তাই Intention কাজের purpose-এর সঙ্গে Motive-এর তুলনায় বেশি সরাসরি সম্পর্কিত।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Noto Sans Bengali"/>
              </a:defRPr>
            </a:pPr>
            <a:r>
              <a:t>৪. Motive ও Intention-এর পার্থক্য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Motive-এর প্রশ্ন: “আমি কেন কাজটি করলাম?”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Intention-এর প্রশ্ন: “আমি কাজটির মাধ্যমে কী করতে বা অর্জন করতে চেয়েছিলাম?”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Motive হলো কাজের পেছনের প্রেরণা বা reason; Intention হলো কাজের aim বা plan।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একটি কাজের একাধিক Motive থাকতে পারে, কিন্তু তার Intention তুলনামূলকভাবে নির্দিষ্ট হতে পারে।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Noto Sans Bengali"/>
              </a:defRPr>
            </a:pPr>
            <a:r>
              <a:t>৫. Direct ও Indirect Intention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Direct intention হলো যে ফলাফল ব্যক্তি কাজটির অংশ হিসেবে সরাসরি অর্জন করতে চায়।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Indirect intention হলো এমন ফল, যা ব্যক্তি আগে থেকেই অনুমান করে, কিন্তু সেটিকে প্রধান উদ্দেশ্য হিসেবে চায় না।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এই পার্থক্য foreseeable consequences এবং moral responsibility বিচার করতে গুরুত্বপূর্ণ।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উৎসগ্রন্থে intended action এবং anticipated disadvantage-এর উদাহরণের মাধ্যমে এই পার্থক্যটি ব্যাখ্যা করা হয়েছে।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Noto Sans Bengali"/>
              </a:defRPr>
            </a:pPr>
            <a:r>
              <a:t>৬. Motive, Intention ও Moral Judgment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শুধু ভালো Intention থাকলেই কোনো কাজ স্বয়ংক্রিয়ভাবে নৈতিকভাবে সঠিক হয় না।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নৈতিক বিচারে Motive, Intention, কাজটি নিজে এবং তার ফলাফল—সবই বিবেচ্য হতে পারে।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বাহ্যিকভাবে ভালো কাজের পেছনে খারাপ Motive থাকলে নৈতিক মূল্যায়ন পরিবর্তিত হতে পারে।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মানুষের Motive জটিল হতে পারে এবং একাধিক Motive-এর মধ্যে দ্বন্দ্ব থাকতে পারে।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Noto Sans Bengali"/>
              </a:defRPr>
            </a:pPr>
            <a:r>
              <a:t>৭. মূল কথা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Motive হলো যে সচেতন মানসিক প্রক্রিয়া আমাদের কাজের দিকে চালিত করে।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Intention হলো কাজের লক্ষ্য বা পরিকল্পনা।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Motive-এর সঙ্গে Desire-এর এবং Intention-এর সঙ্গে Purpose-এর সম্পর্ক ঘনিষ্ঠ।</a:t>
            </a:r>
          </a:p>
          <a:p>
            <a:pPr>
              <a:spcAft>
                <a:spcPts val="1100"/>
              </a:spcAft>
              <a:defRPr sz="1900">
                <a:latin typeface="Noto Sans Bengali"/>
              </a:defRPr>
            </a:pPr>
            <a:r>
              <a:t>• নৈতিক দায়িত্ব ও Moral Action-এর psychology বোঝার জন্য দুটিই গুরুত্বপূর্ণ।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