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tableStyles" Target="/ppt/tableStyles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theme" Target="/ppt/theme/theme1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viewProps" Target="/ppt/viewProps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presProps" Target="/ppt/presProps.xml" Id="rId23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097345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1.jpg" Id="rId13" /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2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7901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1143000"/>
            <a:ext cx="1088136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800" b="1">
                <a:latin typeface="Aptos"/>
              </a:defRPr>
            </a:pPr>
            <a:r>
              <a:t>Marine Deposits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880360"/>
            <a:ext cx="10332720" cy="21945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Aft>
                <a:spcPts val="1400"/>
              </a:spcAft>
              <a:defRPr sz="2200" b="0">
                <a:latin typeface="Aptos"/>
              </a:defRPr>
            </a:pPr>
            <a:r>
              <a:t>Submitted by</a:t>
            </a:r>
          </a:p>
          <a:p>
            <a:pPr algn="ctr">
              <a:spcAft>
                <a:spcPts val="1400"/>
              </a:spcAft>
              <a:defRPr sz="2000" b="1">
                <a:latin typeface="Aptos"/>
              </a:defRPr>
            </a:pPr>
            <a:r>
              <a:t>DR RANJITA ROY SARKAR</a:t>
            </a:r>
          </a:p>
          <a:p>
            <a:pPr algn="ctr">
              <a:spcAft>
                <a:spcPts val="1400"/>
              </a:spcAft>
              <a:defRPr sz="2000" b="0">
                <a:latin typeface="Aptos"/>
              </a:defRPr>
            </a:pPr>
            <a:r>
              <a:t>ASSISTANT PROFESSOR, 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"/>
              </a:defRPr>
            </a:pPr>
            <a:r>
              <a:t>1. Introduction to Marine Deposits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143000"/>
            <a:ext cx="106527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Marine deposits are sediments accumulated on the floors and margins of oceans and seas.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They originate from land, marine organisms, volcanic activity and chemical processes.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Their distribution is controlled by depth, distance from land, currents, relief and biological productivity.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Study of marine deposits helps explain ocean-floor evolution, past environments and sedimentary processes.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"/>
              </a:defRPr>
            </a:pPr>
            <a:r>
              <a:t>2. Sources of Marine Sediments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143000"/>
            <a:ext cx="106527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Terrigenous sediments: derived from weathering and erosion of continental rocks.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Biogenous sediments: formed from the remains of marine organisms.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Hydrogenous sediments: precipitated directly from seawater through chemical processes.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Volcanogenic sediments: supplied by submarine and subaerial volcanic activity.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Cosmogenous material: comes from extraterrestrial sources such as meteoritic dust.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"/>
              </a:defRPr>
            </a:pPr>
            <a:r>
              <a:t>3. Classification of Marine Deposits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143000"/>
            <a:ext cx="106527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Marine deposits are commonly classified according to their origin and composition.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Major groups include terrigenous, biogenous, hydrogenous and cosmogenous deposits.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They may also be classified by grain size as gravel, sand, silt and clay.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Deep-sea deposits are often described according to their dominant sediment type and biological content.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"/>
              </a:defRPr>
            </a:pPr>
            <a:r>
              <a:t>4. Terrigenous Deposits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143000"/>
            <a:ext cx="106527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Terrigenous deposits are derived mainly from continents and transported to the ocean.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Rivers are major carriers of mud, silt and sand to continental margins.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Wind, glaciers, waves and coastal erosion also contribute sediment.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They are especially abundant near continental shelves, river mouths and submarine fans.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"/>
              </a:defRPr>
            </a:pPr>
            <a:r>
              <a:t>5. River and Coastal Deposits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143000"/>
            <a:ext cx="106527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Large rivers deliver enormous quantities of sediment to continental margins.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Deltas develop where sediment accumulates faster than it is removed by waves and currents.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Nearshore zones commonly contain sand, gravel, silt and clay.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Longshore currents redistribute coastal sediment along shorelines.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"/>
              </a:defRPr>
            </a:pPr>
            <a:r>
              <a:t>6. Glacial and Wind-Borne Deposits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143000"/>
            <a:ext cx="106527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Glaciers transport rock flour, sand, gravel and boulders to polar and high-latitude oceans.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Icebergs can carry sediment and release it as they melt, producing ice-rafted deposits.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Wind transports fine dust over long distances and can deliver it to open oceans.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Wind-blown dust is an important source of fine sediment in some remote ocean regions.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"/>
              </a:defRPr>
            </a:pPr>
            <a:r>
              <a:t>7. Biogenous Deposits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143000"/>
            <a:ext cx="106527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Biogenous deposits are composed largely of the remains of marine organisms.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Microscopic plankton such as foraminifera and coccolithophores contribute abundant skeletal material.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Diatoms contribute silica-rich remains to marine sediments.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Shell fragments, coral debris and other organic remains can form coarse biogenous deposits.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"/>
              </a:defRPr>
            </a:pPr>
            <a:r>
              <a:t>8. Calcareous Ooze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143000"/>
            <a:ext cx="106527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Calcareous ooze is a soft, fine-grained sediment rich in calcium carbonate.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It commonly contains microscopic shells of foraminifera and coccolithophores.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It is most abundant in areas where carbonate-producing organisms are highly productive.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Below the carbonate compensation depth, calcium carbonate dissolves more readily and calcareous ooze becomes scarce.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"/>
              </a:defRPr>
            </a:pPr>
            <a:r>
              <a:t>9. Siliceous Ooze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143000"/>
            <a:ext cx="106527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Siliceous ooze contains abundant silica-rich remains of organisms such as diatoms and radiolarians.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It is common in areas of high biological productivity, particularly some polar and equatorial regions.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Siliceous material is more resistant to dissolution than calcium carbonate under certain deep-ocean conditions.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Accumulation over long periods can form important siliceous sedimentary sequences.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"/>
              </a:defRPr>
            </a:pPr>
            <a:r>
              <a:t>10. Hydrogenous Deposits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143000"/>
            <a:ext cx="106527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Hydrogenous deposits form directly from seawater by chemical precipitation or mineral growth.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Important examples include manganese nodules, phosphorite and evaporite minerals.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Hydrothermal activity can produce metal-rich sulphide deposits near mid-ocean ridges.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These deposits are valuable indicators of chemical conditions on the ocean floor.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"/>
              </a:defRPr>
            </a:pPr>
            <a:r>
              <a:t>11. Manganese Nodules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143000"/>
            <a:ext cx="106527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Manganese nodules are rounded mineral concretions that grow very slowly on some deep-ocean floors.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They commonly contain manganese and iron oxides along with metals such as nickel, copper and cobalt.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Growth occurs around a small nucleus through precipitation of minerals from seawater and/or pore waters.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Their distribution is associated with particular deep-sea environments and sedimentation rates.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"/>
              </a:defRPr>
            </a:pPr>
            <a:r>
              <a:t>12. Evaporites and Phosphorites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143000"/>
            <a:ext cx="106527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Evaporites form when seawater evaporates and dissolved salts become concentrated and precipitate.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Common evaporite minerals include gypsum, anhydrite and halite.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Phosphorites are phosphate-rich deposits often associated with continental margins and zones of high biological productivity.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Both deposits provide evidence of distinctive chemical and environmental conditions.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"/>
              </a:defRPr>
            </a:pPr>
            <a:r>
              <a:t>13. Volcanogenic Deposits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143000"/>
            <a:ext cx="106527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Volcanic eruptions supply ash, pumice and other particles to the marine environment.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Submarine volcanoes can directly deposit volcanic material on the ocean floor.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Fine volcanic ash may travel hundreds or thousands of kilometres through the atmosphere.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Volcanic layers in marine sediments can serve as useful chronological markers.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"/>
              </a:defRPr>
            </a:pPr>
            <a:r>
              <a:t>14. Cosmogenous Deposits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143000"/>
            <a:ext cx="106527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Cosmogenous deposits originate outside Earth and enter the ocean through atmospheric fallout or direct impact.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They include microscopic meteoritic particles and cosmic dust.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Micrometeorites can accumulate in deep-sea sediments over long periods.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Although usually small in quantity, they provide evidence of extraterrestrial material reaching Earth.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"/>
              </a:defRPr>
            </a:pPr>
            <a:r>
              <a:t>15. Distribution of Marine Deposits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143000"/>
            <a:ext cx="106527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Continental shelves generally receive abundant terrigenous sediment.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Continental slopes and rises contain transported sediments, including turbidites and submarine-fan deposits.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Deep ocean basins commonly contain fine pelagic sediments and biogenous oozes.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Ocean currents, water depth, productivity, carbonate dissolution and distance from land influence distribution.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"/>
              </a:defRPr>
            </a:pPr>
            <a:r>
              <a:t>16. Pelagic Deposits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143000"/>
            <a:ext cx="106527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Pelagic deposits accumulate slowly in the open ocean, far from major continental sediment sources.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They commonly consist of fine clay and the remains of planktonic organisms.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Pelagic sedimentation is generally slower than sediment accumulation near continental margins.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The composition varies with biological productivity, ocean chemistry and depth.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"/>
              </a:defRPr>
            </a:pPr>
            <a:r>
              <a:t>17. Turbidites and Submarine Fans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143000"/>
            <a:ext cx="106527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Turbidites are deposits laid down by dense, sediment-laden underwater flows.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Submarine landslides, storms, earthquakes and delta-front failures can trigger turbidity currents.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Sediment is transported downslope through submarine canyons onto deep-sea fans.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These deposits commonly show graded bedding, with coarser grains below finer material.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"/>
              </a:defRPr>
            </a:pPr>
            <a:r>
              <a:t>18. Importance of Marine Deposits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143000"/>
            <a:ext cx="106527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Marine sediments preserve records of past climates, sea-level changes and ocean circulation.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They contain fossils and geochemical signals useful for reconstructing Earth history.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Some deposits contain economically important resources such as hydrocarbons, phosphates and metal-rich minerals.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Sediment studies help understand marine ecosystems, hazards and ocean-floor processes.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"/>
              </a:defRPr>
            </a:pPr>
            <a:r>
              <a:t>19. Marine Deposits and Environmental Change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143000"/>
            <a:ext cx="106527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Marine sediments act as archives of environmental change over geological time.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Changes in grain size, fossils, chemistry and sediment accumulation can indicate shifts in climate and ocean conditions.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Human activities can alter sediment supply through dams, land-use change, dredging and coastal development.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Modern monitoring helps distinguish natural sedimentation from human-driven changes.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"/>
              </a:defRPr>
            </a:pPr>
            <a:r>
              <a:t>20.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143000"/>
            <a:ext cx="1065276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Marine deposits are sediments accumulated in marine environments from several sources.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The major genetic groups are terrigenous, biogenous, hydrogenous, volcanogenic and cosmogenous.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Their distribution depends on source, transport, ocean currents, depth, biological productivity and chemical conditions.</a:t>
            </a:r>
          </a:p>
          <a:p>
            <a:pPr>
              <a:spcAft>
                <a:spcPts val="1300"/>
              </a:spcAft>
              <a:defRPr sz="2000">
                <a:latin typeface="Aptos"/>
              </a:defRPr>
            </a:pPr>
            <a:r>
              <a:t>• Marine deposits are important for understanding oceanography, geomorphology, geology, palaeoclimate and natural resources.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</TotalTime>
  <Words>1281</Words>
  <Application>Microsoft Office PowerPoint</Application>
  <PresentationFormat>Widescreen</PresentationFormat>
  <Paragraphs>105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Arial</vt:lpstr>
      <vt:lpstr>Gill Sans MT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2</cp:revision>
  <dcterms:created xsi:type="dcterms:W3CDTF">2013-01-27T09:14:16Z</dcterms:created>
  <dcterms:modified xsi:type="dcterms:W3CDTF">2026-09-04T13:46:52Z</dcterms:modified>
  <cp:category/>
</cp:coreProperties>
</file>