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5735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81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>
                <a:latin typeface="Aptos"/>
              </a:rPr>
              <a:t>MONSOON: ORIGIN AND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417320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dirty="0">
                <a:latin typeface="Aptos"/>
              </a:rPr>
              <a:t> Climatology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743200"/>
            <a:ext cx="10149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latin typeface="Aptos"/>
              </a:rPr>
              <a:t>Submitted by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10149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latin typeface="Aptos"/>
              </a:rPr>
              <a:t>DR RANJITA ROY SARKAR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840480"/>
            <a:ext cx="10149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latin typeface="Aptos"/>
              </a:rPr>
              <a:t>ASSISTANT PROFESSOR, DEPARTMENT OF GEOGRAPHY, KGTM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 /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1. Meaning of Monsoon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term monsoon is derived from the Arabic word mausim, meaning 'season'.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 refers to a seasonal reversal of prevailing winds, especially associated with South and Southeast Asia.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Monsoon circulation is linked with seasonal changes in pressure, temperature, land–sea thermal contrast and atmospheric circulation.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Indian monsoon is one of the most important examples of a seasonal atmospheric circulation.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2. Major Characteristics of the Monsoon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Seasonal reversal of wind direction.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Distinct wet and dry seasons over large regions.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Strong spatial and temporal variability of rainfall.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Influence of land–sea contrast, topography, pressure systems and upper-air circulation.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Active and break phases during the summer monsoon.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3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3. Global Distribution of Monsoon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Major monsoon regions occur in South Asia, Southeast Asia, East Asia, West Africa and northern Australia.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Monsoon climates develop where seasonal heating differences produce large-scale changes in atmospheric circulation.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Asian monsoon is the largest and most studied monsoon system.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Local topography and ocean conditions modify regional monsoon patterns.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4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4. Classical Thermal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Classical theory emphasizes differential heating of land and sea.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During summer, continents heat rapidly and develop relatively low surface pressure.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Adjacent oceans remain comparatively cooler and have relatively higher pressure.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Moist air flows from ocean toward land, producing summer rainfall.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During winter, the thermal contrast reverses and generally favors offshore winds.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5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5. Differential Heating of Land and Sea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Land heats and cools more rapidly than water.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Summer heating creates a strong land–sea temperature contrast.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Winter cooling makes continental interiors relatively cold.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This seasonal thermal contrast contributes to the reversal of low-level wind systems.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thermal explanation is useful but does not by itself explain the full monsoon circulation.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6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6. Role of the Tibetan Plateau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Tibetan Plateau is a major elevated heat source during the warm season.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Strong surface heating warms the air column over the plateau and surrounding highlands.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Elevated terrain also influences upper-tropospheric circulation.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Its heating and mechanical effects contribute to the development and maintenance of the Asian summer monsoon.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7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7. Role of the Himalayas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Himalayas act as a major topographic barrier to air movement.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They help prevent the direct penetration of cold continental air into the Indian subcontinent during winter.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During summer, moist monsoon air is forced to rise along mountain slopes.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Orographic uplift enhances rainfall over the Himalayan foothills and adjoining regions.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8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8. ITCZ and Seasonal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Inter-Tropical Convergence Zone (ITCZ) is a belt where trade winds converge and air rises.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Its position shifts north and south with the seasonal movement of maximum solar heating.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In Northern Hemisphere summer, the ITCZ moves northward over South Asia.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This northward shift helps organize the low-level monsoon circulation and rainfall belt.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9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9. Mascarene High and Cross-Equatorial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Mascarene High is a subtropical high-pressure system over the southern Indian Ocean.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During boreal summer, pressure gradients help drive air northward toward South Asia.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After crossing the equator, the flow is deflected to the right by the Coriolis force.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resulting southwesterly winds form an important component of the Indian summer monsoon.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10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10. Coriolis Force and Wind Deflection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Earth's rotation causes moving air to be deflected.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In the Northern Hemisphere, winds are deflected to the right of their direction of motion.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Cross-equatorial air flow therefore becomes southwesterly after entering the Northern Hemisphere.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Coriolis effect is essential for the characteristic direction of monsoon winds.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11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11. Summer Monsoon: Onset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summer monsoon generally develops through a seasonal reorganization of pressure and winds.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monsoon reaches the Kerala coast of India normally around early June, with considerable year-to-year variation.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monsoon then advances northward and eastward across the subcontinent.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Onset is associated with strengthening moisture transport, convection and rainfall.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12. Two Main Branches of Indian Summer Monsoon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Arabian Sea branch: approaches western India and produces heavy rainfall along the Western Ghats.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Bay of Bengal branch: moves toward northeastern India and the Ganga–Brahmaputra region.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two branches interact with topography and regional pressure systems.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Their paths help explain major differences in rainfall distribution across India.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13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13. Mechanism of Monsoon Rainfall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Moist oceanic air is transported toward the heated continent.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Convergence and strong surface heating promote rising air and deep convection.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Rising moist air cools, condenses and forms clouds.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Latent heat released during condensation further warms the atmosphere and can strengthen convection.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Mountains cause additional uplift and orographic rainfall.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14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14. Monsoon Trough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monsoon trough is an elongated low-pressure zone extending across northern India during the summer monsoon.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Its position and intensity strongly influence rainfall distribution.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 southward shift can favor rainfall over central and peninsular India.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 northward shift toward the Himalayan foothills is often associated with reduced rainfall over parts of central India and heavier rainfall near the foothills.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15 /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15. Active and Break Phases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Monsoon rainfall is not continuous; it alternates between active and break periods.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Active phases feature widespread rainfall over large parts of the monsoon region.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Break phases involve reduced rainfall over many areas, although some regions may still receive rain.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Changes in the monsoon trough, convection and ocean–atmosphere interactions contribute to this variability.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16. Winter Monsoon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In winter, the Asian continent cools strongly and develops extensive high pressure.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Dry continental air generally flows outward toward surrounding oceans.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Over the Indian subcontinent, northeast winds dominate much of the winter season.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northeast monsoon provides important rainfall to southeastern India, especially Tamil Nadu and parts of the Coromandel Coast.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17 /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17. Ocean–Atmosphere Influences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Sea-surface temperatures affect evaporation, moisture supply and convection.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ENSO in the tropical Pacific can influence Indian monsoon variability.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Indian Ocean Dipole can also modify moisture transport and rainfall patterns.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Snow cover, land-surface conditions and other climate interactions can affect monsoon behavior.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18 /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18. Importance of Monsoon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Monsoon rainfall supplies a major share of India's annual precipitation.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 is vital for rain-fed agriculture, water resources, reservoirs and ecosystems.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Variability affects crop production, floods, droughts and the wider economy.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Understanding monsoon processes is therefore important for climate forecasting and disaster management.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19 /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19. Factors Controlling Monsoon Variability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Land–sea thermal contrast and pressure gradients.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Tibetan Plateau and Himalayan topography.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ITCZ migration and upper-air circulation.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ENSO, Indian Ocean Dipole and sea-surface temperature anomalies.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Jet streams, snow cover, soil moisture and regional convection.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20 /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latin typeface="Aptos"/>
              </a:rPr>
              <a:t>20. Summary &amp; 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monsoon is a seasonal reversal of atmospheric circulation, strongly expressed in South Asia.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1168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Its origin involves differential heating, pressure gradients, ITCZ migration, topography and large-scale ocean–atmosphere interactions.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summer monsoon transports moisture from the oceans and produces widespread rainfall.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4904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The winter monsoon is dominated by continental high pressure and generally drier northeast flow.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1772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latin typeface="Aptos"/>
              </a:rPr>
              <a:t>• Monsoon variability has major environmental, agricultural and socioeconomic consequences.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2</TotalTime>
  <Words>1419</Words>
  <Application>Microsoft Office PowerPoint</Application>
  <PresentationFormat>Widescreen</PresentationFormat>
  <Paragraphs>131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2026-09-07T17:38:41Z</dcterms:modified>
  <cp:category/>
</cp:coreProperties>
</file>