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0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16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59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956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79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25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8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625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89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534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3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545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6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22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334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4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80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219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4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8116" y="1108954"/>
            <a:ext cx="5917679" cy="1255967"/>
          </a:xfrm>
        </p:spPr>
        <p:txBody>
          <a:bodyPr/>
          <a:lstStyle/>
          <a:p>
            <a:r>
              <a:rPr dirty="0"/>
              <a:t>Karst Landforms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8115" y="3220954"/>
            <a:ext cx="5917679" cy="861420"/>
          </a:xfrm>
        </p:spPr>
        <p:txBody>
          <a:bodyPr/>
          <a:lstStyle/>
          <a:p>
            <a:r>
              <a:rPr dirty="0"/>
              <a:t>Presented by Dr. Suraj </a:t>
            </a:r>
            <a:r>
              <a:rPr dirty="0" smtClean="0"/>
              <a:t>Tamang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are Karst Landforms?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Karst landforms are features formed due to the dissolution of soluble rocks.</a:t>
            </a:r>
          </a:p>
          <a:p>
            <a:r>
              <a:t>Key process: Chemical weathering and erosion by water.</a:t>
            </a:r>
          </a:p>
          <a:p>
            <a:r>
              <a:t>Common rocks: Limestone, Dolomite, Gypsum.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Formation of Karst Landscapes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Rainwater absorbs CO₂ and forms weak carbonic acid.</a:t>
            </a:r>
          </a:p>
          <a:p>
            <a:r>
              <a:t>Acidic water reacts with limestone, dissolving it.</a:t>
            </a:r>
          </a:p>
          <a:p>
            <a:r>
              <a:t>Over time, creates caves, sinkholes, and other landforms.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Features of Karst Landscapes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Surface: Sinkholes, Limestone Pavement, Disappearing Streams, Dry Valleys.</a:t>
            </a:r>
          </a:p>
          <a:p>
            <a:r>
              <a:t>Underground: Caves, Stalactites, Stalagmites, Underground Rivers.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Sinkholes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Depressions caused by the collapse or dissolution of rock.</a:t>
            </a:r>
          </a:p>
          <a:p>
            <a:r>
              <a:t>Types: Collapse sinkholes and Solution sinkholes.</a:t>
            </a:r>
          </a:p>
          <a:p>
            <a:r>
              <a:t>Common in limestone areas.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Caves and Caverns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Formed by water enlarging joints and bedding planes in limestone.</a:t>
            </a:r>
          </a:p>
          <a:p>
            <a:r>
              <a:t>Speleothems: Stalactites (ceiling), Stalagmites (floor), Columns.</a:t>
            </a:r>
          </a:p>
          <a:p>
            <a:r>
              <a:t>Examples: Ajanta Caves (India), Mammoth Cave (USA).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Karst Topography Around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Examples: Guilin Hills (China), Karst Plateau (Slovenia), Chocolate Hills (Philippines).</a:t>
            </a:r>
          </a:p>
          <a:p>
            <a:r>
              <a:t>Found in regions with significant limestone deposits.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Karst in India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Examples: Mawsmai Caves (Meghalaya), Cherrapunji, Vindhyan and Satpura ranges.</a:t>
            </a:r>
          </a:p>
          <a:p>
            <a:r>
              <a:t>Significance: Biodiversity, tourism, and groundwater storage.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Importance of Karst Landscapes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Natural water reservoirs (aquifers).</a:t>
            </a:r>
          </a:p>
          <a:p>
            <a:r>
              <a:t>Tourist attractions and geological heritage.</a:t>
            </a:r>
          </a:p>
          <a:p>
            <a:r>
              <a:t>Hosts diverse flora and fauna.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 and Environmental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Groundwater pollution.</a:t>
            </a:r>
          </a:p>
          <a:p>
            <a:r>
              <a:t>Sinkhole hazards.</a:t>
            </a:r>
          </a:p>
          <a:p>
            <a:r>
              <a:t>Ecosystem fragility.</a:t>
            </a:r>
          </a:p>
          <a:p>
            <a:r>
              <a:t>Human impacts like quarrying and deforestation.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Karst landscapes form from the dissolution of soluble rocks.</a:t>
            </a:r>
          </a:p>
          <a:p>
            <a:r>
              <a:t>Feature dramatic surface and underground landforms.</a:t>
            </a:r>
          </a:p>
          <a:p>
            <a:r>
              <a:t>Valuable for water, biodiversity, and tourism.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208" y="3106094"/>
            <a:ext cx="6343672" cy="70986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Thank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You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</TotalTime>
  <Words>299</Words>
  <Application>Microsoft Office PowerPoint</Application>
  <PresentationFormat>On-screen Show (4:3)</PresentationFormat>
  <Paragraphs>41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 Boardroom</vt:lpstr>
      <vt:lpstr>Karst Landforms</vt:lpstr>
      <vt:lpstr>What are Karst Landforms?</vt:lpstr>
      <vt:lpstr>Formation of Karst Landscapes</vt:lpstr>
      <vt:lpstr>Key Features of Karst Landscapes</vt:lpstr>
      <vt:lpstr>Sinkholes</vt:lpstr>
      <vt:lpstr>Caves and Caverns</vt:lpstr>
      <vt:lpstr>Karst Topography Around the World</vt:lpstr>
      <vt:lpstr>Karst in India</vt:lpstr>
      <vt:lpstr>Importance of Karst Landscapes</vt:lpstr>
      <vt:lpstr>Challenges and Environmental Concerns</vt:lpstr>
      <vt:lpstr>Summary</vt:lpstr>
      <vt:lpstr>Thank You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Karst Landforms</dc:title>
  <dc:subject/>
  <dc:creator/>
  <cp:keywords/>
  <dc:description>generated using python-pptx</dc:description>
  <cp:lastModifiedBy>Suraj Tamang</cp:lastModifiedBy>
  <cp:revision>3</cp:revision>
  <dcterms:created xsi:type="dcterms:W3CDTF">2013-01-27T09:14:16Z</dcterms:created>
  <dcterms:modified xsi:type="dcterms:W3CDTF">2025-07-08T07:31:38Z</dcterms:modified>
  <cp:category/>
</cp:coreProperties>
</file>