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645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360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053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46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8412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52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783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9673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729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23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7336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0102C-10FD-4997-8DD5-E6E152A9EEE9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E1BB5-0EB1-46B4-8996-ADC4CF0989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9537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KANISHAKA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286000"/>
            <a:ext cx="7924800" cy="3200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Controversy over his ascendency to throne.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a)</a:t>
            </a:r>
            <a:r>
              <a:rPr lang="en-US" sz="2800" dirty="0" err="1" smtClean="0">
                <a:solidFill>
                  <a:schemeClr val="tx1"/>
                </a:solidFill>
              </a:rPr>
              <a:t>Dr.Fleet</a:t>
            </a:r>
            <a:r>
              <a:rPr lang="en-US" sz="2800" dirty="0" smtClean="0">
                <a:solidFill>
                  <a:schemeClr val="tx1"/>
                </a:solidFill>
              </a:rPr>
              <a:t> stated on 58 A.D. b)</a:t>
            </a:r>
            <a:r>
              <a:rPr lang="en-US" sz="2800" dirty="0" err="1" smtClean="0">
                <a:solidFill>
                  <a:schemeClr val="tx1"/>
                </a:solidFill>
              </a:rPr>
              <a:t>R.C.Majumder</a:t>
            </a:r>
            <a:r>
              <a:rPr lang="en-US" sz="2800" dirty="0" smtClean="0">
                <a:solidFill>
                  <a:schemeClr val="tx1"/>
                </a:solidFill>
              </a:rPr>
              <a:t> stated from 248 to 249.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But most accepted theory was 78 A.D.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42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of his empire.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the Rajtarangini, Kashmir was within his empire.</a:t>
            </a:r>
          </a:p>
          <a:p>
            <a:r>
              <a:rPr lang="en-US" dirty="0" smtClean="0"/>
              <a:t>Annexed Saurashtra, Malawa, Sanchi,Mathura, </a:t>
            </a:r>
          </a:p>
          <a:p>
            <a:r>
              <a:rPr lang="en-US" dirty="0" smtClean="0"/>
              <a:t>Etc.</a:t>
            </a:r>
          </a:p>
          <a:p>
            <a:r>
              <a:rPr lang="en-US" dirty="0" smtClean="0"/>
              <a:t>Hieun Tsang stated that </a:t>
            </a:r>
            <a:r>
              <a:rPr lang="en-US" dirty="0" err="1" smtClean="0"/>
              <a:t>Gandhar</a:t>
            </a:r>
            <a:r>
              <a:rPr lang="en-US" dirty="0" smtClean="0"/>
              <a:t> and </a:t>
            </a:r>
            <a:r>
              <a:rPr lang="en-US" dirty="0" err="1" smtClean="0"/>
              <a:t>Purushpur</a:t>
            </a:r>
            <a:r>
              <a:rPr lang="en-US" dirty="0" smtClean="0"/>
              <a:t> was also annexed by </a:t>
            </a:r>
            <a:r>
              <a:rPr lang="en-US" dirty="0" err="1" smtClean="0"/>
              <a:t>Kanishka</a:t>
            </a:r>
            <a:r>
              <a:rPr lang="en-US" dirty="0" smtClean="0"/>
              <a:t>.</a:t>
            </a:r>
          </a:p>
          <a:p>
            <a:r>
              <a:rPr lang="en-US" dirty="0" smtClean="0"/>
              <a:t>Smith stated </a:t>
            </a:r>
            <a:r>
              <a:rPr lang="en-US" dirty="0" err="1" smtClean="0"/>
              <a:t>Kashgar</a:t>
            </a:r>
            <a:r>
              <a:rPr lang="en-US" dirty="0" smtClean="0"/>
              <a:t>, </a:t>
            </a:r>
            <a:r>
              <a:rPr lang="en-US" dirty="0" err="1" smtClean="0"/>
              <a:t>Yarkhand</a:t>
            </a:r>
            <a:r>
              <a:rPr lang="en-US" dirty="0" smtClean="0"/>
              <a:t>, and </a:t>
            </a:r>
            <a:r>
              <a:rPr lang="en-US" dirty="0" err="1" smtClean="0"/>
              <a:t>Khotan</a:t>
            </a:r>
            <a:r>
              <a:rPr lang="en-US" dirty="0" smtClean="0"/>
              <a:t> was annexed by </a:t>
            </a:r>
            <a:r>
              <a:rPr lang="en-US" dirty="0" err="1" smtClean="0"/>
              <a:t>Kanishka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102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Religious Policy.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Dr.H.C.Roychowdhury stated that he was a follower of Buddhism.</a:t>
            </a:r>
          </a:p>
          <a:p>
            <a:r>
              <a:rPr lang="en-US" dirty="0" smtClean="0"/>
              <a:t>Smith stated that he was termed as second Asoka in the history of Buddhism.</a:t>
            </a:r>
          </a:p>
          <a:p>
            <a:r>
              <a:rPr lang="en-US" dirty="0" smtClean="0"/>
              <a:t>He renovate all old Math. </a:t>
            </a:r>
            <a:r>
              <a:rPr lang="en-US" dirty="0" err="1" smtClean="0"/>
              <a:t>Chaitya,Bihara</a:t>
            </a:r>
            <a:r>
              <a:rPr lang="en-US" dirty="0" smtClean="0"/>
              <a:t> etc.</a:t>
            </a:r>
          </a:p>
          <a:p>
            <a:r>
              <a:rPr lang="en-US" dirty="0" smtClean="0"/>
              <a:t>He removed all difference between two groups of Buddhist religion.</a:t>
            </a:r>
          </a:p>
          <a:p>
            <a:r>
              <a:rPr lang="en-US" dirty="0" smtClean="0"/>
              <a:t>He </a:t>
            </a:r>
            <a:r>
              <a:rPr lang="en-US" dirty="0" err="1" smtClean="0"/>
              <a:t>organised</a:t>
            </a:r>
            <a:r>
              <a:rPr lang="en-US" dirty="0" smtClean="0"/>
              <a:t>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Baudha</a:t>
            </a:r>
            <a:r>
              <a:rPr lang="en-US" dirty="0" smtClean="0"/>
              <a:t> </a:t>
            </a:r>
            <a:r>
              <a:rPr lang="en-US" dirty="0" err="1" smtClean="0"/>
              <a:t>sangeeti</a:t>
            </a:r>
            <a:r>
              <a:rPr lang="en-US" dirty="0" smtClean="0"/>
              <a:t> at Kashmir.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4455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Achievement in the Cultural Field.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Great scale of literary and cultural development had taken place during his time.</a:t>
            </a:r>
          </a:p>
          <a:p>
            <a:pPr marL="0" indent="0">
              <a:buNone/>
            </a:pPr>
            <a:r>
              <a:rPr lang="en-US" dirty="0" smtClean="0"/>
              <a:t>Sanskrit was revived greatly during his time. </a:t>
            </a:r>
          </a:p>
          <a:p>
            <a:pPr marL="0" indent="0">
              <a:buNone/>
            </a:pPr>
            <a:r>
              <a:rPr lang="en-US" dirty="0" smtClean="0"/>
              <a:t>People like Aswaghosh,Nagarjuna,Charaka,Basumitra etc. are the prominent person of kanishka’s royal court.</a:t>
            </a:r>
          </a:p>
          <a:p>
            <a:pPr marL="0" indent="0">
              <a:buNone/>
            </a:pPr>
            <a:r>
              <a:rPr lang="en-US" dirty="0" smtClean="0"/>
              <a:t>Development of Gandhara Art.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4210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183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KANISHAKA</vt:lpstr>
      <vt:lpstr>Expansion of his empire.</vt:lpstr>
      <vt:lpstr>Religious Policy.</vt:lpstr>
      <vt:lpstr>Achievement in the Cultural Field.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Kanishaka</dc:title>
  <dc:creator>ADMIN</dc:creator>
  <cp:lastModifiedBy>Ratan</cp:lastModifiedBy>
  <cp:revision>10</cp:revision>
  <dcterms:created xsi:type="dcterms:W3CDTF">2016-09-07T07:55:04Z</dcterms:created>
  <dcterms:modified xsi:type="dcterms:W3CDTF">2017-03-23T04:08:13Z</dcterms:modified>
</cp:coreProperties>
</file>