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BC3FD2-9B13-4A80-A34F-3A179A8D8DA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9E3F68-C91C-45AA-82DE-C9C2476D7C02}">
      <dgm:prSet phldrT="[Text]" custT="1"/>
      <dgm:spPr/>
      <dgm:t>
        <a:bodyPr/>
        <a:lstStyle/>
        <a:p>
          <a:r>
            <a:rPr lang="en-US" sz="1600" dirty="0" smtClean="0"/>
            <a:t>Aminoglycosides</a:t>
          </a:r>
          <a:endParaRPr lang="en-US" sz="1600" dirty="0"/>
        </a:p>
      </dgm:t>
    </dgm:pt>
    <dgm:pt modelId="{AAC1A8AD-5C83-47EF-B866-A5051488261E}" type="parTrans" cxnId="{6CD19A4D-D0C0-43DC-82F2-A8453DAA662A}">
      <dgm:prSet/>
      <dgm:spPr/>
      <dgm:t>
        <a:bodyPr/>
        <a:lstStyle/>
        <a:p>
          <a:endParaRPr lang="en-US" sz="1600"/>
        </a:p>
      </dgm:t>
    </dgm:pt>
    <dgm:pt modelId="{41B038B9-1B97-4C8D-BCD4-49FC538C2C50}" type="sibTrans" cxnId="{6CD19A4D-D0C0-43DC-82F2-A8453DAA662A}">
      <dgm:prSet/>
      <dgm:spPr/>
      <dgm:t>
        <a:bodyPr/>
        <a:lstStyle/>
        <a:p>
          <a:endParaRPr lang="en-US" sz="1600"/>
        </a:p>
      </dgm:t>
    </dgm:pt>
    <dgm:pt modelId="{B3D8C4BB-043D-4E86-B351-29EA3DA458C8}">
      <dgm:prSet phldrT="[Text]" custT="1"/>
      <dgm:spPr/>
      <dgm:t>
        <a:bodyPr/>
        <a:lstStyle/>
        <a:p>
          <a:r>
            <a:rPr lang="en-US" sz="1600" dirty="0" smtClean="0"/>
            <a:t>Fluoroquinolones</a:t>
          </a:r>
          <a:endParaRPr lang="en-US" sz="1600" dirty="0"/>
        </a:p>
      </dgm:t>
    </dgm:pt>
    <dgm:pt modelId="{B80A0D0D-30AE-4153-8A1B-577C9938BF50}" type="parTrans" cxnId="{514CD094-08B3-4737-B30A-8E8E9F8B91DB}">
      <dgm:prSet/>
      <dgm:spPr/>
      <dgm:t>
        <a:bodyPr/>
        <a:lstStyle/>
        <a:p>
          <a:endParaRPr lang="en-US" sz="1600"/>
        </a:p>
      </dgm:t>
    </dgm:pt>
    <dgm:pt modelId="{81EA853A-2E56-4735-9DCE-9285866753F9}" type="sibTrans" cxnId="{514CD094-08B3-4737-B30A-8E8E9F8B91DB}">
      <dgm:prSet/>
      <dgm:spPr/>
      <dgm:t>
        <a:bodyPr/>
        <a:lstStyle/>
        <a:p>
          <a:endParaRPr lang="en-US" sz="1600"/>
        </a:p>
      </dgm:t>
    </dgm:pt>
    <dgm:pt modelId="{12BB7D86-A28D-409F-A213-5DB8E98ACCF7}">
      <dgm:prSet phldrT="[Text]" custT="1"/>
      <dgm:spPr/>
      <dgm:t>
        <a:bodyPr/>
        <a:lstStyle/>
        <a:p>
          <a:r>
            <a:rPr lang="en-US" sz="1600" dirty="0" smtClean="0"/>
            <a:t>Lincosamides</a:t>
          </a:r>
          <a:endParaRPr lang="en-US" sz="1600" dirty="0"/>
        </a:p>
      </dgm:t>
    </dgm:pt>
    <dgm:pt modelId="{D6E0AD7B-0C35-4606-8B47-7D13C3A3F357}" type="parTrans" cxnId="{715950BB-BF5A-4E07-B469-1FE0A0AE1724}">
      <dgm:prSet/>
      <dgm:spPr/>
      <dgm:t>
        <a:bodyPr/>
        <a:lstStyle/>
        <a:p>
          <a:endParaRPr lang="en-US" sz="1600"/>
        </a:p>
      </dgm:t>
    </dgm:pt>
    <dgm:pt modelId="{42815ACF-FFF2-40F4-B76B-DE6CE1F84239}" type="sibTrans" cxnId="{715950BB-BF5A-4E07-B469-1FE0A0AE1724}">
      <dgm:prSet/>
      <dgm:spPr/>
      <dgm:t>
        <a:bodyPr/>
        <a:lstStyle/>
        <a:p>
          <a:endParaRPr lang="en-US" sz="1600"/>
        </a:p>
      </dgm:t>
    </dgm:pt>
    <dgm:pt modelId="{3FCEF0CA-C329-4180-90CB-C5D2D1C5176E}">
      <dgm:prSet phldrT="[Text]" custT="1"/>
      <dgm:spPr/>
      <dgm:t>
        <a:bodyPr/>
        <a:lstStyle/>
        <a:p>
          <a:r>
            <a:rPr lang="en-US" sz="1600" dirty="0" smtClean="0"/>
            <a:t>Glycopeptides</a:t>
          </a:r>
          <a:endParaRPr lang="en-US" sz="1600" dirty="0"/>
        </a:p>
      </dgm:t>
    </dgm:pt>
    <dgm:pt modelId="{27F302B7-0778-49E4-87EB-A172BFE710D2}" type="parTrans" cxnId="{839E3810-83F7-4FF8-B6D0-808C96C960F2}">
      <dgm:prSet/>
      <dgm:spPr/>
      <dgm:t>
        <a:bodyPr/>
        <a:lstStyle/>
        <a:p>
          <a:endParaRPr lang="en-US" sz="1600"/>
        </a:p>
      </dgm:t>
    </dgm:pt>
    <dgm:pt modelId="{E23C1E46-7FA9-4DC2-93A4-FB8D4E415780}" type="sibTrans" cxnId="{839E3810-83F7-4FF8-B6D0-808C96C960F2}">
      <dgm:prSet/>
      <dgm:spPr/>
      <dgm:t>
        <a:bodyPr/>
        <a:lstStyle/>
        <a:p>
          <a:endParaRPr lang="en-US" sz="1600"/>
        </a:p>
      </dgm:t>
    </dgm:pt>
    <dgm:pt modelId="{9443511F-8ABF-49C1-8E7C-5477AFF395F2}">
      <dgm:prSet phldrT="[Text]" custT="1"/>
      <dgm:spPr/>
      <dgm:t>
        <a:bodyPr/>
        <a:lstStyle/>
        <a:p>
          <a:r>
            <a:rPr lang="en-US" sz="1600" dirty="0" smtClean="0"/>
            <a:t>Cephalosporins</a:t>
          </a:r>
          <a:endParaRPr lang="en-US" sz="1600" dirty="0"/>
        </a:p>
      </dgm:t>
    </dgm:pt>
    <dgm:pt modelId="{C7975638-7436-4295-B8D8-BAFBF1EBAC39}" type="parTrans" cxnId="{B11432BD-F1D0-4A99-9F88-97CD72A594CB}">
      <dgm:prSet/>
      <dgm:spPr/>
      <dgm:t>
        <a:bodyPr/>
        <a:lstStyle/>
        <a:p>
          <a:endParaRPr lang="en-US" sz="1600"/>
        </a:p>
      </dgm:t>
    </dgm:pt>
    <dgm:pt modelId="{0F994C60-1A7F-40AE-BB83-87946271D7CF}" type="sibTrans" cxnId="{B11432BD-F1D0-4A99-9F88-97CD72A594CB}">
      <dgm:prSet/>
      <dgm:spPr/>
      <dgm:t>
        <a:bodyPr/>
        <a:lstStyle/>
        <a:p>
          <a:endParaRPr lang="en-US" sz="1600"/>
        </a:p>
      </dgm:t>
    </dgm:pt>
    <dgm:pt modelId="{ED2D443A-B1A1-4382-B33A-7AFDFFFEF1C8}">
      <dgm:prSet phldrT="[Text]" custT="1"/>
      <dgm:spPr/>
      <dgm:t>
        <a:bodyPr/>
        <a:lstStyle/>
        <a:p>
          <a:r>
            <a:rPr lang="en-US" sz="1600" dirty="0" smtClean="0"/>
            <a:t>Tetracyclins</a:t>
          </a:r>
          <a:endParaRPr lang="en-US" sz="1600" dirty="0"/>
        </a:p>
      </dgm:t>
    </dgm:pt>
    <dgm:pt modelId="{C8A22410-D807-4A01-9AC4-BDF0316D84C3}" type="parTrans" cxnId="{C89029B5-6043-4F61-9EF9-6240DCD40D59}">
      <dgm:prSet/>
      <dgm:spPr/>
      <dgm:t>
        <a:bodyPr/>
        <a:lstStyle/>
        <a:p>
          <a:endParaRPr lang="en-US" sz="1600"/>
        </a:p>
      </dgm:t>
    </dgm:pt>
    <dgm:pt modelId="{70EC3B68-1C28-4F0D-883B-8B92B687124E}" type="sibTrans" cxnId="{C89029B5-6043-4F61-9EF9-6240DCD40D59}">
      <dgm:prSet/>
      <dgm:spPr/>
      <dgm:t>
        <a:bodyPr/>
        <a:lstStyle/>
        <a:p>
          <a:endParaRPr lang="en-US" sz="1600"/>
        </a:p>
      </dgm:t>
    </dgm:pt>
    <dgm:pt modelId="{FD42EB37-E497-40CC-B0C7-0FC676CD4589}">
      <dgm:prSet phldrT="[Text]" custT="1"/>
      <dgm:spPr/>
      <dgm:t>
        <a:bodyPr/>
        <a:lstStyle/>
        <a:p>
          <a:r>
            <a:rPr lang="en-US" sz="1600" dirty="0" smtClean="0"/>
            <a:t>Penicillins</a:t>
          </a:r>
          <a:endParaRPr lang="en-US" sz="1600" dirty="0"/>
        </a:p>
      </dgm:t>
    </dgm:pt>
    <dgm:pt modelId="{7102A095-476B-44F6-B498-52694EC16609}" type="parTrans" cxnId="{B6560AAF-2BB3-4AB7-812A-421A386DBA6F}">
      <dgm:prSet/>
      <dgm:spPr/>
      <dgm:t>
        <a:bodyPr/>
        <a:lstStyle/>
        <a:p>
          <a:endParaRPr lang="en-US" sz="1600"/>
        </a:p>
      </dgm:t>
    </dgm:pt>
    <dgm:pt modelId="{0C373614-C8C2-4FC3-8DB3-3CCCB23BA1AD}" type="sibTrans" cxnId="{B6560AAF-2BB3-4AB7-812A-421A386DBA6F}">
      <dgm:prSet/>
      <dgm:spPr/>
      <dgm:t>
        <a:bodyPr/>
        <a:lstStyle/>
        <a:p>
          <a:endParaRPr lang="en-US" sz="1600"/>
        </a:p>
      </dgm:t>
    </dgm:pt>
    <dgm:pt modelId="{420F0E3B-61C1-4E3B-86A1-0E670618ED93}">
      <dgm:prSet phldrT="[Text]" custT="1"/>
      <dgm:spPr/>
      <dgm:t>
        <a:bodyPr/>
        <a:lstStyle/>
        <a:p>
          <a:r>
            <a:rPr lang="en-US" sz="1600" dirty="0" smtClean="0"/>
            <a:t>Sulphonamides</a:t>
          </a:r>
          <a:endParaRPr lang="en-US" sz="1600" dirty="0"/>
        </a:p>
      </dgm:t>
    </dgm:pt>
    <dgm:pt modelId="{8A3A23A3-686D-44E3-A897-7FC1E22C44C2}" type="parTrans" cxnId="{0D787760-6D01-495C-BD2C-4A4B5A080CC4}">
      <dgm:prSet/>
      <dgm:spPr/>
      <dgm:t>
        <a:bodyPr/>
        <a:lstStyle/>
        <a:p>
          <a:endParaRPr lang="en-US" sz="1600"/>
        </a:p>
      </dgm:t>
    </dgm:pt>
    <dgm:pt modelId="{D9620759-9FB4-458C-AA1B-3E7BF5155550}" type="sibTrans" cxnId="{0D787760-6D01-495C-BD2C-4A4B5A080CC4}">
      <dgm:prSet/>
      <dgm:spPr/>
      <dgm:t>
        <a:bodyPr/>
        <a:lstStyle/>
        <a:p>
          <a:endParaRPr lang="en-US" sz="1600"/>
        </a:p>
      </dgm:t>
    </dgm:pt>
    <dgm:pt modelId="{D4CCD953-2E87-4150-83E1-4E383E377BBC}">
      <dgm:prSet phldrT="[Text]" custT="1"/>
      <dgm:spPr/>
      <dgm:t>
        <a:bodyPr/>
        <a:lstStyle/>
        <a:p>
          <a:r>
            <a:rPr lang="en-US" sz="1600" dirty="0" smtClean="0"/>
            <a:t>Macrolides</a:t>
          </a:r>
          <a:endParaRPr lang="en-US" sz="1600" dirty="0"/>
        </a:p>
      </dgm:t>
    </dgm:pt>
    <dgm:pt modelId="{381502A5-9337-44B4-BDC9-FDEF55914DE2}" type="parTrans" cxnId="{7EE5EF63-9CAD-4B87-ADEB-2279F3479420}">
      <dgm:prSet/>
      <dgm:spPr/>
      <dgm:t>
        <a:bodyPr/>
        <a:lstStyle/>
        <a:p>
          <a:endParaRPr lang="en-US" sz="1600"/>
        </a:p>
      </dgm:t>
    </dgm:pt>
    <dgm:pt modelId="{6B2E79EB-195C-4631-8A12-61BB5142E6E3}" type="sibTrans" cxnId="{7EE5EF63-9CAD-4B87-ADEB-2279F3479420}">
      <dgm:prSet/>
      <dgm:spPr/>
      <dgm:t>
        <a:bodyPr/>
        <a:lstStyle/>
        <a:p>
          <a:endParaRPr lang="en-US" sz="1600"/>
        </a:p>
      </dgm:t>
    </dgm:pt>
    <dgm:pt modelId="{CF2EE606-E6C1-4191-AD0A-29FB6C80FCEC}">
      <dgm:prSet phldrT="[Text]" custT="1"/>
      <dgm:spPr/>
      <dgm:t>
        <a:bodyPr/>
        <a:lstStyle/>
        <a:p>
          <a:r>
            <a:rPr lang="en-US" sz="1600" dirty="0" smtClean="0"/>
            <a:t>Carbapenems</a:t>
          </a:r>
          <a:endParaRPr lang="en-US" sz="1600" dirty="0"/>
        </a:p>
      </dgm:t>
    </dgm:pt>
    <dgm:pt modelId="{8B955458-CBB8-4CAA-99BF-387CB43BDB45}" type="parTrans" cxnId="{5ED8F160-5564-4940-A88F-3446BF2B1CD2}">
      <dgm:prSet/>
      <dgm:spPr/>
      <dgm:t>
        <a:bodyPr/>
        <a:lstStyle/>
        <a:p>
          <a:endParaRPr lang="en-US" sz="1600"/>
        </a:p>
      </dgm:t>
    </dgm:pt>
    <dgm:pt modelId="{7D4CD6BB-347E-4BA1-AE87-D344824ACC7E}" type="sibTrans" cxnId="{5ED8F160-5564-4940-A88F-3446BF2B1CD2}">
      <dgm:prSet/>
      <dgm:spPr/>
      <dgm:t>
        <a:bodyPr/>
        <a:lstStyle/>
        <a:p>
          <a:endParaRPr lang="en-US" sz="1600"/>
        </a:p>
      </dgm:t>
    </dgm:pt>
    <dgm:pt modelId="{B00AC6BA-ADFC-4186-88EF-483A4E6C94E9}" type="pres">
      <dgm:prSet presAssocID="{5BBC3FD2-9B13-4A80-A34F-3A179A8D8DA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10D455-5531-4EFF-81FF-E35B1B03C130}" type="pres">
      <dgm:prSet presAssocID="{D69E3F68-C91C-45AA-82DE-C9C2476D7C02}" presName="compNode" presStyleCnt="0"/>
      <dgm:spPr/>
    </dgm:pt>
    <dgm:pt modelId="{6464B8C2-6801-4C03-A50C-A961835FCC1B}" type="pres">
      <dgm:prSet presAssocID="{D69E3F68-C91C-45AA-82DE-C9C2476D7C02}" presName="pictRect" presStyleLbl="node1" presStyleIdx="0" presStyleCnt="10" custScaleX="72525" custScaleY="8197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2B50179-BF3D-4300-9132-A1457F1D8284}" type="pres">
      <dgm:prSet presAssocID="{D69E3F68-C91C-45AA-82DE-C9C2476D7C02}" presName="textRect" presStyleLbl="revTx" presStyleIdx="0" presStyleCnt="10" custScaleX="1306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DF601-8CF4-4B8A-B29B-0DF133827FB9}" type="pres">
      <dgm:prSet presAssocID="{41B038B9-1B97-4C8D-BCD4-49FC538C2C5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0A2951C-F592-438B-822A-CD225F8284F1}" type="pres">
      <dgm:prSet presAssocID="{9443511F-8ABF-49C1-8E7C-5477AFF395F2}" presName="compNode" presStyleCnt="0"/>
      <dgm:spPr/>
    </dgm:pt>
    <dgm:pt modelId="{CC08BDD8-7263-48FB-8872-BE855896CD03}" type="pres">
      <dgm:prSet presAssocID="{9443511F-8ABF-49C1-8E7C-5477AFF395F2}" presName="pictRect" presStyleLbl="node1" presStyleIdx="1" presStyleCnt="10" custScaleX="73205" custScaleY="8197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650C38D-35A9-4774-BF91-9BFB135B433C}" type="pres">
      <dgm:prSet presAssocID="{9443511F-8ABF-49C1-8E7C-5477AFF395F2}" presName="textRect" presStyleLbl="revTx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62F2D0-AB39-4BB9-B596-EFE4ADF57BA7}" type="pres">
      <dgm:prSet presAssocID="{0F994C60-1A7F-40AE-BB83-87946271D7C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F7EB6B7-F0DB-4D4F-8A1A-0529C2654AA0}" type="pres">
      <dgm:prSet presAssocID="{ED2D443A-B1A1-4382-B33A-7AFDFFFEF1C8}" presName="compNode" presStyleCnt="0"/>
      <dgm:spPr/>
    </dgm:pt>
    <dgm:pt modelId="{81DC4403-93EF-4524-BDD2-B10BE5F91736}" type="pres">
      <dgm:prSet presAssocID="{ED2D443A-B1A1-4382-B33A-7AFDFFFEF1C8}" presName="pictRect" presStyleLbl="node1" presStyleIdx="2" presStyleCnt="10" custScaleX="101102" custScaleY="8197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F459B6D-3890-4766-AFD9-32529A0C0777}" type="pres">
      <dgm:prSet presAssocID="{ED2D443A-B1A1-4382-B33A-7AFDFFFEF1C8}" presName="textRect" presStyleLbl="revTx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3DD129-2745-4E16-92BB-B02160804DED}" type="pres">
      <dgm:prSet presAssocID="{70EC3B68-1C28-4F0D-883B-8B92B687124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B6BBCB1-2D56-437E-9AEB-6836B7BE8301}" type="pres">
      <dgm:prSet presAssocID="{FD42EB37-E497-40CC-B0C7-0FC676CD4589}" presName="compNode" presStyleCnt="0"/>
      <dgm:spPr/>
    </dgm:pt>
    <dgm:pt modelId="{19C138AA-558B-4986-BFC2-5AA2EC44B32A}" type="pres">
      <dgm:prSet presAssocID="{FD42EB37-E497-40CC-B0C7-0FC676CD4589}" presName="pictRect" presStyleLbl="node1" presStyleIdx="3" presStyleCnt="1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5DB1CCE-9ED2-4468-90AF-B8B7FC40CD75}" type="pres">
      <dgm:prSet presAssocID="{FD42EB37-E497-40CC-B0C7-0FC676CD4589}" presName="textRect" presStyleLbl="revTx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3A123D-A533-41C0-8CCC-D91AFAD81EA8}" type="pres">
      <dgm:prSet presAssocID="{0C373614-C8C2-4FC3-8DB3-3CCCB23BA1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84612AD-C0BC-4E8D-B858-D68A4FCC679A}" type="pres">
      <dgm:prSet presAssocID="{420F0E3B-61C1-4E3B-86A1-0E670618ED93}" presName="compNode" presStyleCnt="0"/>
      <dgm:spPr/>
    </dgm:pt>
    <dgm:pt modelId="{99861448-32C0-4295-80F0-FC18827BF53C}" type="pres">
      <dgm:prSet presAssocID="{420F0E3B-61C1-4E3B-86A1-0E670618ED93}" presName="pictRect" presStyleLbl="node1" presStyleIdx="4" presStyleCnt="10" custScaleX="101884" custScaleY="7560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CFCDEB4-8A25-4D55-B3F8-5011D1506FED}" type="pres">
      <dgm:prSet presAssocID="{420F0E3B-61C1-4E3B-86A1-0E670618ED93}" presName="textRect" presStyleLbl="revTx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10144C-1646-4D91-9249-74E697412126}" type="pres">
      <dgm:prSet presAssocID="{D9620759-9FB4-458C-AA1B-3E7BF515555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4CCBD29-4463-4D23-823B-21B143AC5083}" type="pres">
      <dgm:prSet presAssocID="{B3D8C4BB-043D-4E86-B351-29EA3DA458C8}" presName="compNode" presStyleCnt="0"/>
      <dgm:spPr/>
    </dgm:pt>
    <dgm:pt modelId="{DAC3083F-ADCA-4731-B8C7-8D50FE4E303F}" type="pres">
      <dgm:prSet presAssocID="{B3D8C4BB-043D-4E86-B351-29EA3DA458C8}" presName="pictRect" presStyleLbl="node1" presStyleIdx="5" presStyleCnt="10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3FAEE25-E4EA-48EE-BB6F-F4BDADB7F930}" type="pres">
      <dgm:prSet presAssocID="{B3D8C4BB-043D-4E86-B351-29EA3DA458C8}" presName="textRect" presStyleLbl="revTx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581F2D-0213-45C0-8FE2-3909CC11E861}" type="pres">
      <dgm:prSet presAssocID="{81EA853A-2E56-4735-9DCE-9285866753F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0696B8D-43CE-4A76-B255-2CCC1D767D00}" type="pres">
      <dgm:prSet presAssocID="{D4CCD953-2E87-4150-83E1-4E383E377BBC}" presName="compNode" presStyleCnt="0"/>
      <dgm:spPr/>
    </dgm:pt>
    <dgm:pt modelId="{6A9D011C-B8FC-49E9-91C1-A9852B2A7026}" type="pres">
      <dgm:prSet presAssocID="{D4CCD953-2E87-4150-83E1-4E383E377BBC}" presName="pictRect" presStyleLbl="node1" presStyleIdx="6" presStyleCnt="10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F01277E-D060-47BD-93BB-EF73619D0627}" type="pres">
      <dgm:prSet presAssocID="{D4CCD953-2E87-4150-83E1-4E383E377BBC}" presName="textRect" presStyleLbl="revTx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0E6F5-9227-4F0C-ACB4-183EF83FD02C}" type="pres">
      <dgm:prSet presAssocID="{6B2E79EB-195C-4631-8A12-61BB5142E6E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64E63D8-3513-49AA-B358-49FD6C31B5CA}" type="pres">
      <dgm:prSet presAssocID="{CF2EE606-E6C1-4191-AD0A-29FB6C80FCEC}" presName="compNode" presStyleCnt="0"/>
      <dgm:spPr/>
    </dgm:pt>
    <dgm:pt modelId="{1F0528E4-CB5C-4475-A49A-F5ED0E1CAEF0}" type="pres">
      <dgm:prSet presAssocID="{CF2EE606-E6C1-4191-AD0A-29FB6C80FCEC}" presName="pictRect" presStyleLbl="node1" presStyleIdx="7" presStyleCnt="10" custScaleX="86570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15F5685-8990-4BEF-85F6-CBF95CE9FE16}" type="pres">
      <dgm:prSet presAssocID="{CF2EE606-E6C1-4191-AD0A-29FB6C80FCEC}" presName="textRect" presStyleLbl="revTx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5BA22F-B9EB-417A-B331-6F5F77AF31F0}" type="pres">
      <dgm:prSet presAssocID="{7D4CD6BB-347E-4BA1-AE87-D344824ACC7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694B80B-1BD2-482E-9367-9CD3827BF1A9}" type="pres">
      <dgm:prSet presAssocID="{12BB7D86-A28D-409F-A213-5DB8E98ACCF7}" presName="compNode" presStyleCnt="0"/>
      <dgm:spPr/>
    </dgm:pt>
    <dgm:pt modelId="{87CA2A35-98F4-44DC-9643-EF6AB29E681B}" type="pres">
      <dgm:prSet presAssocID="{12BB7D86-A28D-409F-A213-5DB8E98ACCF7}" presName="pictRect" presStyleLbl="node1" presStyleIdx="8" presStyleCnt="10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4E1C0C7-3370-4E42-AB9C-CC2EB2CD7A65}" type="pres">
      <dgm:prSet presAssocID="{12BB7D86-A28D-409F-A213-5DB8E98ACCF7}" presName="textRect" presStyleLbl="revTx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8ABAE-19E6-40E2-9BDA-EA0C905CFFF9}" type="pres">
      <dgm:prSet presAssocID="{42815ACF-FFF2-40F4-B76B-DE6CE1F8423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DD06AAD-2D78-4C9C-B720-06FB0BF5E918}" type="pres">
      <dgm:prSet presAssocID="{3FCEF0CA-C329-4180-90CB-C5D2D1C5176E}" presName="compNode" presStyleCnt="0"/>
      <dgm:spPr/>
    </dgm:pt>
    <dgm:pt modelId="{2BF14355-DEA6-4774-B4AB-C955B88F1DE9}" type="pres">
      <dgm:prSet presAssocID="{3FCEF0CA-C329-4180-90CB-C5D2D1C5176E}" presName="pictRect" presStyleLbl="node1" presStyleIdx="9" presStyleCnt="10"/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4AEC8F9-3E97-44DF-87A0-06B51B783EE9}" type="pres">
      <dgm:prSet presAssocID="{3FCEF0CA-C329-4180-90CB-C5D2D1C5176E}" presName="textRect" presStyleLbl="revTx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FF0C76-B648-4441-8850-7C028710644B}" type="presOf" srcId="{7D4CD6BB-347E-4BA1-AE87-D344824ACC7E}" destId="{315BA22F-B9EB-417A-B331-6F5F77AF31F0}" srcOrd="0" destOrd="0" presId="urn:microsoft.com/office/officeart/2005/8/layout/pList1"/>
    <dgm:cxn modelId="{45B0BD81-478F-4D27-A32D-26CBD0A232A8}" type="presOf" srcId="{B3D8C4BB-043D-4E86-B351-29EA3DA458C8}" destId="{63FAEE25-E4EA-48EE-BB6F-F4BDADB7F930}" srcOrd="0" destOrd="0" presId="urn:microsoft.com/office/officeart/2005/8/layout/pList1"/>
    <dgm:cxn modelId="{BD2372B9-AFA8-49BA-89C5-A5841B9DECD8}" type="presOf" srcId="{D4CCD953-2E87-4150-83E1-4E383E377BBC}" destId="{BF01277E-D060-47BD-93BB-EF73619D0627}" srcOrd="0" destOrd="0" presId="urn:microsoft.com/office/officeart/2005/8/layout/pList1"/>
    <dgm:cxn modelId="{50AC50FA-92E2-4585-9DE3-C1CE5EE45A38}" type="presOf" srcId="{41B038B9-1B97-4C8D-BCD4-49FC538C2C50}" destId="{4F1DF601-8CF4-4B8A-B29B-0DF133827FB9}" srcOrd="0" destOrd="0" presId="urn:microsoft.com/office/officeart/2005/8/layout/pList1"/>
    <dgm:cxn modelId="{715950BB-BF5A-4E07-B469-1FE0A0AE1724}" srcId="{5BBC3FD2-9B13-4A80-A34F-3A179A8D8DA2}" destId="{12BB7D86-A28D-409F-A213-5DB8E98ACCF7}" srcOrd="8" destOrd="0" parTransId="{D6E0AD7B-0C35-4606-8B47-7D13C3A3F357}" sibTransId="{42815ACF-FFF2-40F4-B76B-DE6CE1F84239}"/>
    <dgm:cxn modelId="{B6560AAF-2BB3-4AB7-812A-421A386DBA6F}" srcId="{5BBC3FD2-9B13-4A80-A34F-3A179A8D8DA2}" destId="{FD42EB37-E497-40CC-B0C7-0FC676CD4589}" srcOrd="3" destOrd="0" parTransId="{7102A095-476B-44F6-B498-52694EC16609}" sibTransId="{0C373614-C8C2-4FC3-8DB3-3CCCB23BA1AD}"/>
    <dgm:cxn modelId="{C64581A7-36F7-44A4-83A1-B70D7C32C182}" type="presOf" srcId="{6B2E79EB-195C-4631-8A12-61BB5142E6E3}" destId="{7380E6F5-9227-4F0C-ACB4-183EF83FD02C}" srcOrd="0" destOrd="0" presId="urn:microsoft.com/office/officeart/2005/8/layout/pList1"/>
    <dgm:cxn modelId="{219DF85A-891A-4DA1-8C6D-9A9ABBAF4EB4}" type="presOf" srcId="{CF2EE606-E6C1-4191-AD0A-29FB6C80FCEC}" destId="{B15F5685-8990-4BEF-85F6-CBF95CE9FE16}" srcOrd="0" destOrd="0" presId="urn:microsoft.com/office/officeart/2005/8/layout/pList1"/>
    <dgm:cxn modelId="{991F299C-A1E2-4E1A-A15B-2598251B5901}" type="presOf" srcId="{81EA853A-2E56-4735-9DCE-9285866753F9}" destId="{A3581F2D-0213-45C0-8FE2-3909CC11E861}" srcOrd="0" destOrd="0" presId="urn:microsoft.com/office/officeart/2005/8/layout/pList1"/>
    <dgm:cxn modelId="{B11432BD-F1D0-4A99-9F88-97CD72A594CB}" srcId="{5BBC3FD2-9B13-4A80-A34F-3A179A8D8DA2}" destId="{9443511F-8ABF-49C1-8E7C-5477AFF395F2}" srcOrd="1" destOrd="0" parTransId="{C7975638-7436-4295-B8D8-BAFBF1EBAC39}" sibTransId="{0F994C60-1A7F-40AE-BB83-87946271D7CF}"/>
    <dgm:cxn modelId="{839E3810-83F7-4FF8-B6D0-808C96C960F2}" srcId="{5BBC3FD2-9B13-4A80-A34F-3A179A8D8DA2}" destId="{3FCEF0CA-C329-4180-90CB-C5D2D1C5176E}" srcOrd="9" destOrd="0" parTransId="{27F302B7-0778-49E4-87EB-A172BFE710D2}" sibTransId="{E23C1E46-7FA9-4DC2-93A4-FB8D4E415780}"/>
    <dgm:cxn modelId="{92E4601D-6F6E-485B-B8C7-9809B5CF466F}" type="presOf" srcId="{D9620759-9FB4-458C-AA1B-3E7BF5155550}" destId="{A410144C-1646-4D91-9249-74E697412126}" srcOrd="0" destOrd="0" presId="urn:microsoft.com/office/officeart/2005/8/layout/pList1"/>
    <dgm:cxn modelId="{09E5060F-251F-4C96-85B5-933BB712F596}" type="presOf" srcId="{FD42EB37-E497-40CC-B0C7-0FC676CD4589}" destId="{E5DB1CCE-9ED2-4468-90AF-B8B7FC40CD75}" srcOrd="0" destOrd="0" presId="urn:microsoft.com/office/officeart/2005/8/layout/pList1"/>
    <dgm:cxn modelId="{BF05DDB9-6310-49DD-9A76-EB10C2002B9B}" type="presOf" srcId="{9443511F-8ABF-49C1-8E7C-5477AFF395F2}" destId="{9650C38D-35A9-4774-BF91-9BFB135B433C}" srcOrd="0" destOrd="0" presId="urn:microsoft.com/office/officeart/2005/8/layout/pList1"/>
    <dgm:cxn modelId="{6450FA7A-AA51-443F-9820-CF897C2B433F}" type="presOf" srcId="{ED2D443A-B1A1-4382-B33A-7AFDFFFEF1C8}" destId="{5F459B6D-3890-4766-AFD9-32529A0C0777}" srcOrd="0" destOrd="0" presId="urn:microsoft.com/office/officeart/2005/8/layout/pList1"/>
    <dgm:cxn modelId="{F247DC54-B3DE-4D30-8B9B-5B784E8171B7}" type="presOf" srcId="{5BBC3FD2-9B13-4A80-A34F-3A179A8D8DA2}" destId="{B00AC6BA-ADFC-4186-88EF-483A4E6C94E9}" srcOrd="0" destOrd="0" presId="urn:microsoft.com/office/officeart/2005/8/layout/pList1"/>
    <dgm:cxn modelId="{5ED8F160-5564-4940-A88F-3446BF2B1CD2}" srcId="{5BBC3FD2-9B13-4A80-A34F-3A179A8D8DA2}" destId="{CF2EE606-E6C1-4191-AD0A-29FB6C80FCEC}" srcOrd="7" destOrd="0" parTransId="{8B955458-CBB8-4CAA-99BF-387CB43BDB45}" sibTransId="{7D4CD6BB-347E-4BA1-AE87-D344824ACC7E}"/>
    <dgm:cxn modelId="{70FC9818-5E9F-4905-9220-26B25AFA8BD0}" type="presOf" srcId="{42815ACF-FFF2-40F4-B76B-DE6CE1F84239}" destId="{8728ABAE-19E6-40E2-9BDA-EA0C905CFFF9}" srcOrd="0" destOrd="0" presId="urn:microsoft.com/office/officeart/2005/8/layout/pList1"/>
    <dgm:cxn modelId="{6638A1EE-D546-4E6C-927D-DF08A4A58D97}" type="presOf" srcId="{0C373614-C8C2-4FC3-8DB3-3CCCB23BA1AD}" destId="{C43A123D-A533-41C0-8CCC-D91AFAD81EA8}" srcOrd="0" destOrd="0" presId="urn:microsoft.com/office/officeart/2005/8/layout/pList1"/>
    <dgm:cxn modelId="{8B9288C3-5D89-46F7-AB0F-A1E3099BD57F}" type="presOf" srcId="{3FCEF0CA-C329-4180-90CB-C5D2D1C5176E}" destId="{F4AEC8F9-3E97-44DF-87A0-06B51B783EE9}" srcOrd="0" destOrd="0" presId="urn:microsoft.com/office/officeart/2005/8/layout/pList1"/>
    <dgm:cxn modelId="{5B1C5035-99EE-4B01-8E3F-6B45F28A9596}" type="presOf" srcId="{D69E3F68-C91C-45AA-82DE-C9C2476D7C02}" destId="{B2B50179-BF3D-4300-9132-A1457F1D8284}" srcOrd="0" destOrd="0" presId="urn:microsoft.com/office/officeart/2005/8/layout/pList1"/>
    <dgm:cxn modelId="{C89029B5-6043-4F61-9EF9-6240DCD40D59}" srcId="{5BBC3FD2-9B13-4A80-A34F-3A179A8D8DA2}" destId="{ED2D443A-B1A1-4382-B33A-7AFDFFFEF1C8}" srcOrd="2" destOrd="0" parTransId="{C8A22410-D807-4A01-9AC4-BDF0316D84C3}" sibTransId="{70EC3B68-1C28-4F0D-883B-8B92B687124E}"/>
    <dgm:cxn modelId="{C9E43804-4008-4E47-A71C-15BC74AECD31}" type="presOf" srcId="{70EC3B68-1C28-4F0D-883B-8B92B687124E}" destId="{263DD129-2745-4E16-92BB-B02160804DED}" srcOrd="0" destOrd="0" presId="urn:microsoft.com/office/officeart/2005/8/layout/pList1"/>
    <dgm:cxn modelId="{514CD094-08B3-4737-B30A-8E8E9F8B91DB}" srcId="{5BBC3FD2-9B13-4A80-A34F-3A179A8D8DA2}" destId="{B3D8C4BB-043D-4E86-B351-29EA3DA458C8}" srcOrd="5" destOrd="0" parTransId="{B80A0D0D-30AE-4153-8A1B-577C9938BF50}" sibTransId="{81EA853A-2E56-4735-9DCE-9285866753F9}"/>
    <dgm:cxn modelId="{7EE5EF63-9CAD-4B87-ADEB-2279F3479420}" srcId="{5BBC3FD2-9B13-4A80-A34F-3A179A8D8DA2}" destId="{D4CCD953-2E87-4150-83E1-4E383E377BBC}" srcOrd="6" destOrd="0" parTransId="{381502A5-9337-44B4-BDC9-FDEF55914DE2}" sibTransId="{6B2E79EB-195C-4631-8A12-61BB5142E6E3}"/>
    <dgm:cxn modelId="{9A31B3AD-0FF7-4356-8AD8-DE4A28F73AAF}" type="presOf" srcId="{0F994C60-1A7F-40AE-BB83-87946271D7CF}" destId="{2462F2D0-AB39-4BB9-B596-EFE4ADF57BA7}" srcOrd="0" destOrd="0" presId="urn:microsoft.com/office/officeart/2005/8/layout/pList1"/>
    <dgm:cxn modelId="{0D787760-6D01-495C-BD2C-4A4B5A080CC4}" srcId="{5BBC3FD2-9B13-4A80-A34F-3A179A8D8DA2}" destId="{420F0E3B-61C1-4E3B-86A1-0E670618ED93}" srcOrd="4" destOrd="0" parTransId="{8A3A23A3-686D-44E3-A897-7FC1E22C44C2}" sibTransId="{D9620759-9FB4-458C-AA1B-3E7BF5155550}"/>
    <dgm:cxn modelId="{6CD19A4D-D0C0-43DC-82F2-A8453DAA662A}" srcId="{5BBC3FD2-9B13-4A80-A34F-3A179A8D8DA2}" destId="{D69E3F68-C91C-45AA-82DE-C9C2476D7C02}" srcOrd="0" destOrd="0" parTransId="{AAC1A8AD-5C83-47EF-B866-A5051488261E}" sibTransId="{41B038B9-1B97-4C8D-BCD4-49FC538C2C50}"/>
    <dgm:cxn modelId="{A4475820-CCED-42B8-A441-177A74861A44}" type="presOf" srcId="{420F0E3B-61C1-4E3B-86A1-0E670618ED93}" destId="{9CFCDEB4-8A25-4D55-B3F8-5011D1506FED}" srcOrd="0" destOrd="0" presId="urn:microsoft.com/office/officeart/2005/8/layout/pList1"/>
    <dgm:cxn modelId="{84EA8D5C-51CC-4F60-AEAB-126EAE12585E}" type="presOf" srcId="{12BB7D86-A28D-409F-A213-5DB8E98ACCF7}" destId="{24E1C0C7-3370-4E42-AB9C-CC2EB2CD7A65}" srcOrd="0" destOrd="0" presId="urn:microsoft.com/office/officeart/2005/8/layout/pList1"/>
    <dgm:cxn modelId="{7BAE9CF6-1BC2-4824-997E-30DD2CA309C9}" type="presParOf" srcId="{B00AC6BA-ADFC-4186-88EF-483A4E6C94E9}" destId="{4710D455-5531-4EFF-81FF-E35B1B03C130}" srcOrd="0" destOrd="0" presId="urn:microsoft.com/office/officeart/2005/8/layout/pList1"/>
    <dgm:cxn modelId="{1ED63F87-A3BB-4B82-9569-4A309E8A2DD6}" type="presParOf" srcId="{4710D455-5531-4EFF-81FF-E35B1B03C130}" destId="{6464B8C2-6801-4C03-A50C-A961835FCC1B}" srcOrd="0" destOrd="0" presId="urn:microsoft.com/office/officeart/2005/8/layout/pList1"/>
    <dgm:cxn modelId="{99702AB8-67B4-49BF-BA0A-925DB630CA9A}" type="presParOf" srcId="{4710D455-5531-4EFF-81FF-E35B1B03C130}" destId="{B2B50179-BF3D-4300-9132-A1457F1D8284}" srcOrd="1" destOrd="0" presId="urn:microsoft.com/office/officeart/2005/8/layout/pList1"/>
    <dgm:cxn modelId="{50683017-5A25-4386-819E-DF5E9AC9B04D}" type="presParOf" srcId="{B00AC6BA-ADFC-4186-88EF-483A4E6C94E9}" destId="{4F1DF601-8CF4-4B8A-B29B-0DF133827FB9}" srcOrd="1" destOrd="0" presId="urn:microsoft.com/office/officeart/2005/8/layout/pList1"/>
    <dgm:cxn modelId="{E89B2063-24D2-49E4-8E64-31E75A63CB05}" type="presParOf" srcId="{B00AC6BA-ADFC-4186-88EF-483A4E6C94E9}" destId="{C0A2951C-F592-438B-822A-CD225F8284F1}" srcOrd="2" destOrd="0" presId="urn:microsoft.com/office/officeart/2005/8/layout/pList1"/>
    <dgm:cxn modelId="{364C42FC-F04C-4438-A242-C0C3BCE630C3}" type="presParOf" srcId="{C0A2951C-F592-438B-822A-CD225F8284F1}" destId="{CC08BDD8-7263-48FB-8872-BE855896CD03}" srcOrd="0" destOrd="0" presId="urn:microsoft.com/office/officeart/2005/8/layout/pList1"/>
    <dgm:cxn modelId="{704270A7-F4F1-42BC-9F57-A663C8DFAED6}" type="presParOf" srcId="{C0A2951C-F592-438B-822A-CD225F8284F1}" destId="{9650C38D-35A9-4774-BF91-9BFB135B433C}" srcOrd="1" destOrd="0" presId="urn:microsoft.com/office/officeart/2005/8/layout/pList1"/>
    <dgm:cxn modelId="{1366218F-FF55-4856-A9AD-1BAEBFC497F3}" type="presParOf" srcId="{B00AC6BA-ADFC-4186-88EF-483A4E6C94E9}" destId="{2462F2D0-AB39-4BB9-B596-EFE4ADF57BA7}" srcOrd="3" destOrd="0" presId="urn:microsoft.com/office/officeart/2005/8/layout/pList1"/>
    <dgm:cxn modelId="{5641D39D-A987-41CB-BE55-4B869F4FCC70}" type="presParOf" srcId="{B00AC6BA-ADFC-4186-88EF-483A4E6C94E9}" destId="{CF7EB6B7-F0DB-4D4F-8A1A-0529C2654AA0}" srcOrd="4" destOrd="0" presId="urn:microsoft.com/office/officeart/2005/8/layout/pList1"/>
    <dgm:cxn modelId="{F9B3193C-9D31-4EE3-95A6-7C8C86A7F95E}" type="presParOf" srcId="{CF7EB6B7-F0DB-4D4F-8A1A-0529C2654AA0}" destId="{81DC4403-93EF-4524-BDD2-B10BE5F91736}" srcOrd="0" destOrd="0" presId="urn:microsoft.com/office/officeart/2005/8/layout/pList1"/>
    <dgm:cxn modelId="{5B580C95-1EE3-4A8A-B00F-6291C5AC52EB}" type="presParOf" srcId="{CF7EB6B7-F0DB-4D4F-8A1A-0529C2654AA0}" destId="{5F459B6D-3890-4766-AFD9-32529A0C0777}" srcOrd="1" destOrd="0" presId="urn:microsoft.com/office/officeart/2005/8/layout/pList1"/>
    <dgm:cxn modelId="{33640710-E1C0-4388-AA33-0DDC41ED64A4}" type="presParOf" srcId="{B00AC6BA-ADFC-4186-88EF-483A4E6C94E9}" destId="{263DD129-2745-4E16-92BB-B02160804DED}" srcOrd="5" destOrd="0" presId="urn:microsoft.com/office/officeart/2005/8/layout/pList1"/>
    <dgm:cxn modelId="{51A55759-AD90-495C-93FC-8BFBB8BECF2B}" type="presParOf" srcId="{B00AC6BA-ADFC-4186-88EF-483A4E6C94E9}" destId="{8B6BBCB1-2D56-437E-9AEB-6836B7BE8301}" srcOrd="6" destOrd="0" presId="urn:microsoft.com/office/officeart/2005/8/layout/pList1"/>
    <dgm:cxn modelId="{1DA81461-228B-485F-95B1-CE0347491715}" type="presParOf" srcId="{8B6BBCB1-2D56-437E-9AEB-6836B7BE8301}" destId="{19C138AA-558B-4986-BFC2-5AA2EC44B32A}" srcOrd="0" destOrd="0" presId="urn:microsoft.com/office/officeart/2005/8/layout/pList1"/>
    <dgm:cxn modelId="{74734A1B-3826-4B48-9F61-A820E4A6F9D0}" type="presParOf" srcId="{8B6BBCB1-2D56-437E-9AEB-6836B7BE8301}" destId="{E5DB1CCE-9ED2-4468-90AF-B8B7FC40CD75}" srcOrd="1" destOrd="0" presId="urn:microsoft.com/office/officeart/2005/8/layout/pList1"/>
    <dgm:cxn modelId="{BEF80C04-7B7E-41CE-BEC4-426A0DB42FDF}" type="presParOf" srcId="{B00AC6BA-ADFC-4186-88EF-483A4E6C94E9}" destId="{C43A123D-A533-41C0-8CCC-D91AFAD81EA8}" srcOrd="7" destOrd="0" presId="urn:microsoft.com/office/officeart/2005/8/layout/pList1"/>
    <dgm:cxn modelId="{477464E9-0B9A-41DA-A0C3-2CF272135166}" type="presParOf" srcId="{B00AC6BA-ADFC-4186-88EF-483A4E6C94E9}" destId="{F84612AD-C0BC-4E8D-B858-D68A4FCC679A}" srcOrd="8" destOrd="0" presId="urn:microsoft.com/office/officeart/2005/8/layout/pList1"/>
    <dgm:cxn modelId="{56B719F5-B026-485A-B7CC-C728AC5DA0F2}" type="presParOf" srcId="{F84612AD-C0BC-4E8D-B858-D68A4FCC679A}" destId="{99861448-32C0-4295-80F0-FC18827BF53C}" srcOrd="0" destOrd="0" presId="urn:microsoft.com/office/officeart/2005/8/layout/pList1"/>
    <dgm:cxn modelId="{8437B17A-DCF2-4E7B-A9E7-BC7F316AB7D6}" type="presParOf" srcId="{F84612AD-C0BC-4E8D-B858-D68A4FCC679A}" destId="{9CFCDEB4-8A25-4D55-B3F8-5011D1506FED}" srcOrd="1" destOrd="0" presId="urn:microsoft.com/office/officeart/2005/8/layout/pList1"/>
    <dgm:cxn modelId="{6A95DA6E-0072-401B-8B4D-9F12DF169122}" type="presParOf" srcId="{B00AC6BA-ADFC-4186-88EF-483A4E6C94E9}" destId="{A410144C-1646-4D91-9249-74E697412126}" srcOrd="9" destOrd="0" presId="urn:microsoft.com/office/officeart/2005/8/layout/pList1"/>
    <dgm:cxn modelId="{C0A0B5A3-B26A-41D2-95DA-C53FA785B549}" type="presParOf" srcId="{B00AC6BA-ADFC-4186-88EF-483A4E6C94E9}" destId="{84CCBD29-4463-4D23-823B-21B143AC5083}" srcOrd="10" destOrd="0" presId="urn:microsoft.com/office/officeart/2005/8/layout/pList1"/>
    <dgm:cxn modelId="{761E254A-2CBA-4EB0-B17B-37E34F7D902D}" type="presParOf" srcId="{84CCBD29-4463-4D23-823B-21B143AC5083}" destId="{DAC3083F-ADCA-4731-B8C7-8D50FE4E303F}" srcOrd="0" destOrd="0" presId="urn:microsoft.com/office/officeart/2005/8/layout/pList1"/>
    <dgm:cxn modelId="{9354416F-C7B8-4F6D-8A80-10152A27C552}" type="presParOf" srcId="{84CCBD29-4463-4D23-823B-21B143AC5083}" destId="{63FAEE25-E4EA-48EE-BB6F-F4BDADB7F930}" srcOrd="1" destOrd="0" presId="urn:microsoft.com/office/officeart/2005/8/layout/pList1"/>
    <dgm:cxn modelId="{B75A7670-8D09-4D5C-8698-ECA81B1B9F56}" type="presParOf" srcId="{B00AC6BA-ADFC-4186-88EF-483A4E6C94E9}" destId="{A3581F2D-0213-45C0-8FE2-3909CC11E861}" srcOrd="11" destOrd="0" presId="urn:microsoft.com/office/officeart/2005/8/layout/pList1"/>
    <dgm:cxn modelId="{AFEBD7A8-45FF-4A53-B44B-2FA27C9A97AF}" type="presParOf" srcId="{B00AC6BA-ADFC-4186-88EF-483A4E6C94E9}" destId="{30696B8D-43CE-4A76-B255-2CCC1D767D00}" srcOrd="12" destOrd="0" presId="urn:microsoft.com/office/officeart/2005/8/layout/pList1"/>
    <dgm:cxn modelId="{DF1FEFDE-697A-44A6-8591-7ECCA53CB7FC}" type="presParOf" srcId="{30696B8D-43CE-4A76-B255-2CCC1D767D00}" destId="{6A9D011C-B8FC-49E9-91C1-A9852B2A7026}" srcOrd="0" destOrd="0" presId="urn:microsoft.com/office/officeart/2005/8/layout/pList1"/>
    <dgm:cxn modelId="{3657FA25-A432-4ECF-A0B1-A3DBB9F49C4B}" type="presParOf" srcId="{30696B8D-43CE-4A76-B255-2CCC1D767D00}" destId="{BF01277E-D060-47BD-93BB-EF73619D0627}" srcOrd="1" destOrd="0" presId="urn:microsoft.com/office/officeart/2005/8/layout/pList1"/>
    <dgm:cxn modelId="{AE2E4BEC-FF8A-4A18-A5E8-500DDD09849A}" type="presParOf" srcId="{B00AC6BA-ADFC-4186-88EF-483A4E6C94E9}" destId="{7380E6F5-9227-4F0C-ACB4-183EF83FD02C}" srcOrd="13" destOrd="0" presId="urn:microsoft.com/office/officeart/2005/8/layout/pList1"/>
    <dgm:cxn modelId="{6F72F783-2C57-4B43-9FD4-B57C0012A66C}" type="presParOf" srcId="{B00AC6BA-ADFC-4186-88EF-483A4E6C94E9}" destId="{864E63D8-3513-49AA-B358-49FD6C31B5CA}" srcOrd="14" destOrd="0" presId="urn:microsoft.com/office/officeart/2005/8/layout/pList1"/>
    <dgm:cxn modelId="{996C11DD-2115-44B2-ADFB-0150377CA555}" type="presParOf" srcId="{864E63D8-3513-49AA-B358-49FD6C31B5CA}" destId="{1F0528E4-CB5C-4475-A49A-F5ED0E1CAEF0}" srcOrd="0" destOrd="0" presId="urn:microsoft.com/office/officeart/2005/8/layout/pList1"/>
    <dgm:cxn modelId="{C1379886-B4CA-4F33-B02D-3446B4BDEBC0}" type="presParOf" srcId="{864E63D8-3513-49AA-B358-49FD6C31B5CA}" destId="{B15F5685-8990-4BEF-85F6-CBF95CE9FE16}" srcOrd="1" destOrd="0" presId="urn:microsoft.com/office/officeart/2005/8/layout/pList1"/>
    <dgm:cxn modelId="{F293808B-C14D-4B46-B005-E551570AE1F0}" type="presParOf" srcId="{B00AC6BA-ADFC-4186-88EF-483A4E6C94E9}" destId="{315BA22F-B9EB-417A-B331-6F5F77AF31F0}" srcOrd="15" destOrd="0" presId="urn:microsoft.com/office/officeart/2005/8/layout/pList1"/>
    <dgm:cxn modelId="{8D1EADBF-96AB-4534-A821-B3EF47432DE9}" type="presParOf" srcId="{B00AC6BA-ADFC-4186-88EF-483A4E6C94E9}" destId="{0694B80B-1BD2-482E-9367-9CD3827BF1A9}" srcOrd="16" destOrd="0" presId="urn:microsoft.com/office/officeart/2005/8/layout/pList1"/>
    <dgm:cxn modelId="{B3736A4B-31B4-4C79-A8AA-09B01B3063AE}" type="presParOf" srcId="{0694B80B-1BD2-482E-9367-9CD3827BF1A9}" destId="{87CA2A35-98F4-44DC-9643-EF6AB29E681B}" srcOrd="0" destOrd="0" presId="urn:microsoft.com/office/officeart/2005/8/layout/pList1"/>
    <dgm:cxn modelId="{1CF59CD0-A172-4394-A72B-AAA509A42146}" type="presParOf" srcId="{0694B80B-1BD2-482E-9367-9CD3827BF1A9}" destId="{24E1C0C7-3370-4E42-AB9C-CC2EB2CD7A65}" srcOrd="1" destOrd="0" presId="urn:microsoft.com/office/officeart/2005/8/layout/pList1"/>
    <dgm:cxn modelId="{0F4F44F3-8286-4AB2-B93F-1BF10FF7E0EC}" type="presParOf" srcId="{B00AC6BA-ADFC-4186-88EF-483A4E6C94E9}" destId="{8728ABAE-19E6-40E2-9BDA-EA0C905CFFF9}" srcOrd="17" destOrd="0" presId="urn:microsoft.com/office/officeart/2005/8/layout/pList1"/>
    <dgm:cxn modelId="{BC9E0B15-2DBE-4A70-89A0-A2DE0A4AB2AB}" type="presParOf" srcId="{B00AC6BA-ADFC-4186-88EF-483A4E6C94E9}" destId="{9DD06AAD-2D78-4C9C-B720-06FB0BF5E918}" srcOrd="18" destOrd="0" presId="urn:microsoft.com/office/officeart/2005/8/layout/pList1"/>
    <dgm:cxn modelId="{DBB5D19D-E839-49C5-A355-00382B5EBC4E}" type="presParOf" srcId="{9DD06AAD-2D78-4C9C-B720-06FB0BF5E918}" destId="{2BF14355-DEA6-4774-B4AB-C955B88F1DE9}" srcOrd="0" destOrd="0" presId="urn:microsoft.com/office/officeart/2005/8/layout/pList1"/>
    <dgm:cxn modelId="{4635DAD1-46A5-40DD-8F44-13DD5D3D0B9E}" type="presParOf" srcId="{9DD06AAD-2D78-4C9C-B720-06FB0BF5E918}" destId="{F4AEC8F9-3E97-44DF-87A0-06B51B783EE9}" srcOrd="1" destOrd="0" presId="urn:microsoft.com/office/officeart/2005/8/layout/p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42672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Dr. Abir B. Majumder (Ph.D., IIT Delhi)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Project Scientist IIT Delhi (2009-2010)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Lecturer IIIT Hyderabad(2010-2015)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Assistant Professor, KGT Mahavidyalaya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(2015 onwards)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0200" y="13716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Pharmaceutical Chemistry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9144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Antibiotics</a:t>
            </a:r>
            <a:endParaRPr lang="en-US" sz="3200" dirty="0"/>
          </a:p>
        </p:txBody>
      </p:sp>
      <p:pic>
        <p:nvPicPr>
          <p:cNvPr id="1026" name="Picture 2" descr="East African countries should prioritise their essential medicines for drug  registr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52600"/>
            <a:ext cx="7424709" cy="3657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71600" y="57150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Kills the microbial cells  (Germs) by inhibiting its protein synthesis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524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   Antibiotics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: Classification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533400" y="1143000"/>
          <a:ext cx="8229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5334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Aminoglycosides</a:t>
            </a:r>
            <a:endParaRPr lang="en-US" sz="28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609600" y="2286000"/>
            <a:ext cx="2286000" cy="1371600"/>
          </a:xfrm>
          <a:prstGeom prst="roundRect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3352800" y="1447800"/>
            <a:ext cx="5105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The name ends with “</a:t>
            </a:r>
            <a:r>
              <a:rPr lang="en-US" sz="2400" dirty="0" err="1" smtClean="0"/>
              <a:t>mycin</a:t>
            </a:r>
            <a:r>
              <a:rPr lang="en-US" sz="2400" dirty="0" smtClean="0"/>
              <a:t>”: e.g. Streptomycin, </a:t>
            </a:r>
            <a:r>
              <a:rPr lang="en-US" sz="2400" dirty="0" err="1" smtClean="0"/>
              <a:t>Gentamycin</a:t>
            </a:r>
            <a:r>
              <a:rPr lang="en-US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infection in blood streams and in severe abdominal infections: </a:t>
            </a:r>
            <a:r>
              <a:rPr lang="en-US" sz="2400" dirty="0" err="1" smtClean="0"/>
              <a:t>bacteremia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These inhibit the protein synthesis in gram negative bacteria.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It binds with the 30s subunit of the bacterial ribosome.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3048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Cephalosporins</a:t>
            </a:r>
            <a:endParaRPr lang="en-US" sz="24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914400" y="1905000"/>
            <a:ext cx="2209800" cy="1752600"/>
          </a:xfrm>
          <a:prstGeom prst="roundRect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3733800" y="1371600"/>
            <a:ext cx="457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The name of drugs starts with “ ceph” of “Cef”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For example: Cefixime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Attacks both gram positive and gram negative bacteria.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It inhibits cell wall synthesis of bacteria.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Skin, Urinary and respiratory infections.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4572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Tetracyclins</a:t>
            </a:r>
            <a:endParaRPr lang="en-US" sz="24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990600" y="2362200"/>
            <a:ext cx="2438400" cy="1371600"/>
          </a:xfrm>
          <a:prstGeom prst="roundRect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extBox 4"/>
          <p:cNvSpPr txBox="1"/>
          <p:nvPr/>
        </p:nvSpPr>
        <p:spPr>
          <a:xfrm>
            <a:off x="3429000" y="1371600"/>
            <a:ext cx="510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These drugs ends with the name “ cycline” For Example: Doxycycline, Methacycline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Attacks both gram negative and gram positive bacteria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Acts like amino glycosides by inhibiting the protein synthesis of bacterial ribosome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Lyme Disease, Pulmonary inflammatory diseases and  STDs (Sexually Transmitted Diseases)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2209800"/>
            <a:ext cx="1905000" cy="1466717"/>
          </a:xfrm>
          <a:prstGeom prst="roundRect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2895600" y="4572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Penicillins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1295400"/>
            <a:ext cx="5486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400" dirty="0" smtClean="0"/>
              <a:t>These ends with the name “ cillins” For example: Amoxycillin, Ampicillin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Attacks both Gram positive and Gram negative bacteria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Acts like Cephalosporins: inhibits cell wall synthesis of bacterial  cell wall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ENT infections, Urinary Track Infections, Skin infections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4572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Sulphonamides</a:t>
            </a:r>
            <a:endParaRPr lang="en-US" sz="28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990600" y="1981200"/>
            <a:ext cx="2286000" cy="1296645"/>
          </a:xfrm>
          <a:prstGeom prst="roundRect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3962400" y="1371600"/>
            <a:ext cx="449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Starts with “Sulpho”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Examples: Sulphomethoxazole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Covers both gram positive and gram negative bacteria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Kills bacteria by inhibiting folate synthesis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Urinary Tract Infection (UTI), Burns and Eye infections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4572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Fluoroquinolones</a:t>
            </a:r>
            <a:endParaRPr lang="en-US" sz="28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990600" y="2514600"/>
            <a:ext cx="2438400" cy="1524000"/>
          </a:xfrm>
          <a:prstGeom prst="roundRect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TextBox 3"/>
          <p:cNvSpPr txBox="1"/>
          <p:nvPr/>
        </p:nvSpPr>
        <p:spPr>
          <a:xfrm>
            <a:off x="3581400" y="1676400"/>
            <a:ext cx="480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Drug name ends with “floxacin”. For example: Ciprofloxacin, Levofloxacin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Covers both gram positive and gram negative bacteria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Inhibits bacterial DNA replication.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respiratory and UTI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209800"/>
            <a:ext cx="2362200" cy="2133600"/>
          </a:xfrm>
          <a:prstGeom prst="roundRect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2819400" y="5334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Macrolides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1371600"/>
            <a:ext cx="5562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Ends with the name : “thromycin”. For example , Azethromycin, Erythromycin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Attacks only gram positive bacteria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Inhibits bacterial protein synthesis by binding with 50 s subunit of ribosome.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pneumonia, sinucites, UTI, inner throat infection, STD. </a:t>
            </a:r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67000"/>
            <a:ext cx="1600200" cy="1219200"/>
          </a:xfrm>
          <a:prstGeom prst="roundRect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2743200" y="381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Carbapenems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86200" y="1371600"/>
            <a:ext cx="4267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Name ends with “penems”. Examples are like Meropenem, Ertapenem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Covers both gram positive and gram negative bactera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Inhibits bacterial cell wall synthesis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UTI and Abdomen infections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38400"/>
            <a:ext cx="2362200" cy="1847717"/>
          </a:xfrm>
          <a:prstGeom prst="roundRect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2743200" y="6096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Lincosides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2362200"/>
            <a:ext cx="495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Ends with mycin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Only for gram positive bacteria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Attacks the 50 s subunit of ribosome inhibiting bacterial protein sunthesis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skin, bone and lung infections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828800"/>
            <a:ext cx="3048000" cy="3276600"/>
          </a:xfrm>
          <a:prstGeom prst="roundRect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2743200" y="533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Glycopeptides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524000"/>
            <a:ext cx="381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400" dirty="0" smtClean="0"/>
              <a:t>This also ends with mycin: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For example </a:t>
            </a:r>
            <a:r>
              <a:rPr lang="en-US" sz="2400" dirty="0" err="1" smtClean="0"/>
              <a:t>Vancomycin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only gram positive bacteria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Inhibits bacterial cell wall synthesis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Used for skin and cardioinfections </a:t>
            </a:r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454</Words>
  <Application>Microsoft Office PowerPoint</Application>
  <PresentationFormat>On-screen Show (4:3)</PresentationFormat>
  <Paragraphs>104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23</cp:revision>
  <dcterms:created xsi:type="dcterms:W3CDTF">2006-08-16T00:00:00Z</dcterms:created>
  <dcterms:modified xsi:type="dcterms:W3CDTF">2024-01-31T04:12:50Z</dcterms:modified>
</cp:coreProperties>
</file>