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7.xml" Id="rId8" /><Relationship Type="http://schemas.openxmlformats.org/officeDocument/2006/relationships/slide" Target="/ppt/slides/slide12.xml" Id="rId13" /><Relationship Type="http://schemas.openxmlformats.org/officeDocument/2006/relationships/theme" Target="/ppt/theme/theme1.xml" Id="rId18" /><Relationship Type="http://schemas.openxmlformats.org/officeDocument/2006/relationships/slide" Target="/ppt/slides/slide2.xml" Id="rId3" /><Relationship Type="http://schemas.openxmlformats.org/officeDocument/2006/relationships/slide" Target="/ppt/slides/slide6.xml" Id="rId7" /><Relationship Type="http://schemas.openxmlformats.org/officeDocument/2006/relationships/slide" Target="/ppt/slides/slide11.xml" Id="rId12" /><Relationship Type="http://schemas.openxmlformats.org/officeDocument/2006/relationships/viewProps" Target="/ppt/viewProps.xml" Id="rId17" /><Relationship Type="http://schemas.openxmlformats.org/officeDocument/2006/relationships/slide" Target="/ppt/slides/slide1.xml" Id="rId2" /><Relationship Type="http://schemas.openxmlformats.org/officeDocument/2006/relationships/presProps" Target="/ppt/presProps.xml" Id="rId16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6" /><Relationship Type="http://schemas.openxmlformats.org/officeDocument/2006/relationships/slide" Target="/ppt/slides/slide10.xml" Id="rId11" /><Relationship Type="http://schemas.openxmlformats.org/officeDocument/2006/relationships/slide" Target="/ppt/slides/slide4.xml" Id="rId5" /><Relationship Type="http://schemas.openxmlformats.org/officeDocument/2006/relationships/notesMaster" Target="/ppt/notesMasters/notesMaster1.xml" Id="rId15" /><Relationship Type="http://schemas.openxmlformats.org/officeDocument/2006/relationships/slide" Target="/ppt/slides/slide9.xml" Id="rId10" /><Relationship Type="http://schemas.openxmlformats.org/officeDocument/2006/relationships/tableStyles" Target="/ppt/tableStyles.xml" Id="rId19" /><Relationship Type="http://schemas.openxmlformats.org/officeDocument/2006/relationships/slide" Target="/ppt/slides/slide3.xml" Id="rId4" /><Relationship Type="http://schemas.openxmlformats.org/officeDocument/2006/relationships/slide" Target="/ppt/slides/slide8.xml" Id="rId9" /><Relationship Type="http://schemas.openxmlformats.org/officeDocument/2006/relationships/slide" Target="/ppt/slides/slide13.xml" Id="rId1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2B8BA-E4AB-4B91-9DA0-72B8380364BA}" type="datetimeFigureOut">
              <a:rPr lang="en-IN" smtClean="0"/>
              <a:t>07-07-2025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3A088-6ED1-4D39-B4C2-D0560ADDC7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3912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Id2" /><Relationship Type="http://schemas.openxmlformats.org/officeDocument/2006/relationships/notesMaster" Target="/ppt/notesMasters/notesMaster1.xml" Id="rId1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3A088-6ED1-4D39-B4C2-D0560ADDC702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949015"/>
      </p:ext>
    </p:extLst>
  </p:cSld>
  <p:clrMapOvr>
    <a:masterClrMapping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83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39920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7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1.xml" Id="rId1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5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notesSlide" Target="/ppt/notesSlides/notesSlide1.xml" Id="rId2" /><Relationship Type="http://schemas.openxmlformats.org/officeDocument/2006/relationships/slideLayout" Target="/ppt/slideLayouts/slideLayout1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Indian Parliament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Structure, Functions, and Significance</a:t>
            </a:r>
          </a:p>
          <a:p>
            <a:r>
              <a:rPr dirty="0"/>
              <a:t>Presented by: </a:t>
            </a:r>
            <a:r>
              <a:rPr lang="en-IN" dirty="0"/>
              <a:t>Sarat Chandra Ray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Powers and 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Can make laws on Union and Concurrent lists.</a:t>
            </a:r>
          </a:p>
          <a:p>
            <a:r>
              <a:t>Judicial review by courts can nullify unconstitutional laws.</a:t>
            </a:r>
          </a:p>
          <a:p>
            <a:r>
              <a:t>Privileges granted to members, but not absolute.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Challenges and Reforms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Disruptions and declining productivity.</a:t>
            </a:r>
          </a:p>
          <a:p>
            <a:r>
              <a:t>Criminalization of politics.</a:t>
            </a:r>
          </a:p>
          <a:p>
            <a:r>
              <a:t>Need for transparency and digitization.</a:t>
            </a:r>
          </a:p>
          <a:p>
            <a:r>
              <a:t>Strengthening committee system and youth engagement.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Parliament is the cornerstone of Indian democracy.</a:t>
            </a:r>
          </a:p>
          <a:p>
            <a:r>
              <a:t>Students and youth must be aware of its functioning.</a:t>
            </a:r>
          </a:p>
          <a:p>
            <a:r>
              <a:t>Democratic participation strengthens the nation.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 / Further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The Constitution of India.</a:t>
            </a:r>
          </a:p>
          <a:p>
            <a:r>
              <a:t>Parliament of India official website.</a:t>
            </a:r>
          </a:p>
          <a:p>
            <a:r>
              <a:t>NCERT Political Science textbooks.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Indian Parliament is the supreme legislative body of India.</a:t>
            </a:r>
          </a:p>
          <a:p>
            <a:r>
              <a:t>It plays a central role in shaping laws, policies, and national direction.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Historical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Established under the Constitution of India in 1950.</a:t>
            </a:r>
          </a:p>
          <a:p>
            <a:r>
              <a:t>Articles 79 to 122 deal with the Parliament.</a:t>
            </a:r>
          </a:p>
          <a:p>
            <a:r>
              <a:t>Inspired by the British Westminster system.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Structure of Parliament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Bicameral legislature: Lok Sabha and Rajya Sabha.</a:t>
            </a:r>
          </a:p>
          <a:p>
            <a:r>
              <a:t>President is an integral part of Parliament.</a:t>
            </a:r>
          </a:p>
          <a:p>
            <a:r>
              <a:t>Ensures federal representation and democratic governance.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Lok Sabha (House of the People)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Maximum strength: 552 members.</a:t>
            </a:r>
          </a:p>
          <a:p>
            <a:r>
              <a:t>Elected directly by the people for 5 years.</a:t>
            </a:r>
          </a:p>
          <a:p>
            <a:r>
              <a:t>Presided over by the Speaker.</a:t>
            </a:r>
          </a:p>
          <a:p>
            <a:r>
              <a:t>Controls the executive through motions and debates.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Rajya Sabha (Council of States)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Maximum strength: 250 members.</a:t>
            </a:r>
          </a:p>
          <a:p>
            <a:r>
              <a:t>Members elected by State Legislative Assemblies.</a:t>
            </a:r>
          </a:p>
          <a:p>
            <a:r>
              <a:t>Permanent body, 1/3rd members retire every 2 years.</a:t>
            </a:r>
          </a:p>
          <a:p>
            <a:r>
              <a:t>Vice President of India is the ex-officio Chairperson.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Legislative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Bills introduced in either House (except Money Bills).</a:t>
            </a:r>
          </a:p>
          <a:p>
            <a:r>
              <a:t>Passage through both Houses required.</a:t>
            </a:r>
          </a:p>
          <a:p>
            <a:r>
              <a:t>Types: Ordinary, Money, Financial, Constitutional Amendment.</a:t>
            </a:r>
          </a:p>
          <a:p>
            <a:r>
              <a:t>President’s assent needed for a bill to become law.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Functions of Parliament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Legislative: Making laws.</a:t>
            </a:r>
          </a:p>
          <a:p>
            <a:r>
              <a:t>Executive: Oversight and accountability.</a:t>
            </a:r>
          </a:p>
          <a:p>
            <a:r>
              <a:t>Financial: Approving the Union Budget.</a:t>
            </a:r>
          </a:p>
          <a:p>
            <a:r>
              <a:t>Constituent: Amending the Constitution.</a:t>
            </a:r>
          </a:p>
          <a:p>
            <a:r>
              <a:t>Judicial: Impeachment and removal procedures.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Parliamentary Committees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Standing and Ad Hoc Committees.</a:t>
            </a:r>
          </a:p>
          <a:p>
            <a:r>
              <a:t>Ensure detailed scrutiny of legislative proposals.</a:t>
            </a:r>
          </a:p>
          <a:p>
            <a:r>
              <a:t>Important for budget analysis and departmental oversight.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368</Words>
  <Application>Microsoft Office PowerPoint</Application>
  <PresentationFormat>On-screen Show (4:3)</PresentationFormat>
  <Paragraphs>69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Facet</vt:lpstr>
      <vt:lpstr>The Indian Parliament</vt:lpstr>
      <vt:lpstr>Introduction</vt:lpstr>
      <vt:lpstr>Historical Background</vt:lpstr>
      <vt:lpstr>Structure of Parliament</vt:lpstr>
      <vt:lpstr>Lok Sabha (House of the People)</vt:lpstr>
      <vt:lpstr>Rajya Sabha (Council of States)</vt:lpstr>
      <vt:lpstr>Legislative Procedure</vt:lpstr>
      <vt:lpstr>Functions of Parliament</vt:lpstr>
      <vt:lpstr>Parliamentary Committees</vt:lpstr>
      <vt:lpstr>Powers and Limitations</vt:lpstr>
      <vt:lpstr>Challenges and Reforms</vt:lpstr>
      <vt:lpstr>Conclusion</vt:lpstr>
      <vt:lpstr>References / Further Reading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profrmahato71@gmail.com</cp:lastModifiedBy>
  <cp:revision>3</cp:revision>
  <dcterms:created xsi:type="dcterms:W3CDTF">2013-01-27T09:14:16Z</dcterms:created>
  <dcterms:modified xsi:type="dcterms:W3CDTF">2025-07-07T09:27:06Z</dcterms:modified>
  <cp:category/>
</cp:coreProperties>
</file>