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109A4-A6C3-4A74-AA99-7E2B82C2C35A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D6B0-5AA1-4689-ACE4-B875885ED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47117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109A4-A6C3-4A74-AA99-7E2B82C2C35A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D6B0-5AA1-4689-ACE4-B875885ED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3445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109A4-A6C3-4A74-AA99-7E2B82C2C35A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D6B0-5AA1-4689-ACE4-B875885ED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7313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109A4-A6C3-4A74-AA99-7E2B82C2C35A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D6B0-5AA1-4689-ACE4-B875885ED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0851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109A4-A6C3-4A74-AA99-7E2B82C2C35A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D6B0-5AA1-4689-ACE4-B875885ED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46010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109A4-A6C3-4A74-AA99-7E2B82C2C35A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D6B0-5AA1-4689-ACE4-B875885ED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87391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109A4-A6C3-4A74-AA99-7E2B82C2C35A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D6B0-5AA1-4689-ACE4-B875885ED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99588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109A4-A6C3-4A74-AA99-7E2B82C2C35A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D6B0-5AA1-4689-ACE4-B875885ED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81696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109A4-A6C3-4A74-AA99-7E2B82C2C35A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D6B0-5AA1-4689-ACE4-B875885ED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6500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109A4-A6C3-4A74-AA99-7E2B82C2C35A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D6B0-5AA1-4689-ACE4-B875885ED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32626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109A4-A6C3-4A74-AA99-7E2B82C2C35A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D6B0-5AA1-4689-ACE4-B875885ED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50791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109A4-A6C3-4A74-AA99-7E2B82C2C35A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8D6B0-5AA1-4689-ACE4-B875885ED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38053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914400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ILTUTMISH  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74320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Samasuddin Iliyas Shah was one of the greatest ruler of Middle age of </a:t>
            </a:r>
            <a:r>
              <a:rPr lang="en-US" dirty="0" smtClean="0">
                <a:solidFill>
                  <a:schemeClr val="tx1"/>
                </a:solidFill>
              </a:rPr>
              <a:t>India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4146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Soon after his accession to the he faced stiff challenges.</a:t>
            </a:r>
          </a:p>
          <a:p>
            <a:r>
              <a:rPr lang="en-US" dirty="0" smtClean="0"/>
              <a:t>Ruler of Sindhupradesh Nasiruddin Kubacha declare himself as an Independent ruler.</a:t>
            </a:r>
          </a:p>
          <a:p>
            <a:r>
              <a:rPr lang="en-US" dirty="0" smtClean="0"/>
              <a:t>Ruler Gajni Tajuddin Ilduj declare his soveringnity over India. </a:t>
            </a:r>
          </a:p>
          <a:p>
            <a:r>
              <a:rPr lang="en-US" dirty="0" smtClean="0"/>
              <a:t>Ruler of Bengal  declare revolt against Delhi.</a:t>
            </a:r>
          </a:p>
          <a:p>
            <a:r>
              <a:rPr lang="en-US" dirty="0" smtClean="0"/>
              <a:t>Some Mantries of Delhi  declare war against Iltutmish.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21804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to solve problem.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dirty="0" smtClean="0"/>
              <a:t>At first he established his supremacy by defeating the minister of Delhi, Oudh, Varanasi etc.</a:t>
            </a:r>
          </a:p>
          <a:p>
            <a:r>
              <a:rPr lang="en-US" dirty="0" smtClean="0"/>
              <a:t>After that he defeated Tajuddin Ilduj.</a:t>
            </a:r>
          </a:p>
          <a:p>
            <a:r>
              <a:rPr lang="en-US" dirty="0" smtClean="0"/>
              <a:t>Next he  defeated Nasir Uddin Kubacha in 1217.</a:t>
            </a:r>
          </a:p>
          <a:p>
            <a:r>
              <a:rPr lang="en-US" dirty="0" smtClean="0"/>
              <a:t>Besides that he recovered Ranthomber, Jodhpur, Gujrat,Gwalior etc.</a:t>
            </a:r>
          </a:p>
          <a:p>
            <a:r>
              <a:rPr lang="en-US" dirty="0" smtClean="0"/>
              <a:t>He saved his empire from Mongol attack.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2556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Kingship.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Iltutmish consolidated Sultani administration by recovering all state of Kutub uddin Aibek.</a:t>
            </a:r>
            <a:endParaRPr lang="en-US" dirty="0"/>
          </a:p>
          <a:p>
            <a:r>
              <a:rPr lang="en-US" dirty="0" smtClean="0"/>
              <a:t>He established independent Turkey rule. </a:t>
            </a:r>
          </a:p>
          <a:p>
            <a:r>
              <a:rPr lang="en-US" dirty="0" smtClean="0"/>
              <a:t>Iltutmish was the first ruler of Sultani dynasty who established strong independent decentralized sultani rule.</a:t>
            </a:r>
          </a:p>
          <a:p>
            <a:r>
              <a:rPr lang="en-US" dirty="0" smtClean="0"/>
              <a:t>He earned “Sultan-I-</a:t>
            </a:r>
            <a:r>
              <a:rPr lang="en-US" dirty="0" err="1" smtClean="0"/>
              <a:t>Azam</a:t>
            </a:r>
            <a:r>
              <a:rPr lang="en-US" dirty="0" smtClean="0"/>
              <a:t>” from Khalifa.</a:t>
            </a:r>
          </a:p>
          <a:p>
            <a:r>
              <a:rPr lang="en-US" dirty="0" smtClean="0"/>
              <a:t>According to Dr.Prasad he was real founder of Das dynasty.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4246400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182</Words>
  <Application>Microsoft Office PowerPoint</Application>
  <PresentationFormat>On-screen Show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ILTUTMISH  </vt:lpstr>
      <vt:lpstr>Problem.</vt:lpstr>
      <vt:lpstr>Steps to solve problem. </vt:lpstr>
      <vt:lpstr>Kingship.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Iltutmish</dc:title>
  <dc:creator>ADMIN</dc:creator>
  <cp:lastModifiedBy>Ratan</cp:lastModifiedBy>
  <cp:revision>15</cp:revision>
  <dcterms:created xsi:type="dcterms:W3CDTF">2016-09-10T07:20:58Z</dcterms:created>
  <dcterms:modified xsi:type="dcterms:W3CDTF">2017-03-23T04:05:11Z</dcterms:modified>
</cp:coreProperties>
</file>