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103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299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100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6748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043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855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1677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599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36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235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42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3B337-19AC-44DA-AF1F-00D76BE1AC41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19EDE-E492-4BFF-95B5-A81DA36787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197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09600"/>
            <a:ext cx="7772400" cy="1470025"/>
          </a:xfrm>
        </p:spPr>
        <p:txBody>
          <a:bodyPr/>
          <a:lstStyle/>
          <a:p>
            <a:r>
              <a:rPr lang="en-US" b="1" dirty="0" smtClean="0"/>
              <a:t>HARSHAVARDHANA.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133600"/>
            <a:ext cx="7239000" cy="1905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Introduction:-After the death of his brother Harshavardhana at the age of 16 ascended the throne.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89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Annexation of State.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64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According to the Harshacharita, Harshavardhana decided to bring whole under his own control.</a:t>
            </a:r>
          </a:p>
          <a:p>
            <a:r>
              <a:rPr lang="en-US" dirty="0" smtClean="0"/>
              <a:t>Although he progressed against Sasanka but report said that  he failed to earn success against Sasanka.</a:t>
            </a:r>
          </a:p>
          <a:p>
            <a:r>
              <a:rPr lang="en-US" dirty="0" smtClean="0"/>
              <a:t>After Sasanka he occupied Magadh,Orissa, west Bengal,etc. and entered matrimonial relation with </a:t>
            </a:r>
            <a:r>
              <a:rPr lang="en-US" dirty="0" err="1" smtClean="0"/>
              <a:t>Ballavi</a:t>
            </a:r>
            <a:r>
              <a:rPr lang="en-US" dirty="0" smtClean="0"/>
              <a:t>.</a:t>
            </a:r>
          </a:p>
          <a:p>
            <a:r>
              <a:rPr lang="en-US" dirty="0" smtClean="0"/>
              <a:t>According to Dr.Pannikar,Harsa was called “SAKAL UTTAR PATHONATH”.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563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5548745"/>
          </a:xfrm>
        </p:spPr>
        <p:txBody>
          <a:bodyPr>
            <a:normAutofit/>
          </a:bodyPr>
          <a:lstStyle/>
          <a:p>
            <a:r>
              <a:rPr lang="en-US" dirty="0" smtClean="0"/>
              <a:t>During Harsha reign all religious people enjoyed full independence. </a:t>
            </a:r>
          </a:p>
          <a:p>
            <a:r>
              <a:rPr lang="en-US" dirty="0" smtClean="0"/>
              <a:t>Harsa constructed many Hindu temple during his reign.</a:t>
            </a:r>
          </a:p>
          <a:p>
            <a:r>
              <a:rPr lang="en-US" dirty="0" smtClean="0"/>
              <a:t>By following the path of Buddhism he stopped animal killing and constructed many </a:t>
            </a:r>
            <a:r>
              <a:rPr lang="en-US" dirty="0" err="1" smtClean="0"/>
              <a:t>Bauddha</a:t>
            </a:r>
            <a:r>
              <a:rPr lang="en-US" dirty="0" smtClean="0"/>
              <a:t> Math, Bihar, and </a:t>
            </a:r>
            <a:r>
              <a:rPr lang="en-US" dirty="0" err="1" smtClean="0"/>
              <a:t>Stupa</a:t>
            </a:r>
            <a:r>
              <a:rPr lang="en-US" dirty="0" smtClean="0"/>
              <a:t> etc.</a:t>
            </a:r>
          </a:p>
          <a:p>
            <a:r>
              <a:rPr lang="en-US" dirty="0" smtClean="0"/>
              <a:t>In 642 A.D. he called </a:t>
            </a:r>
            <a:r>
              <a:rPr lang="en-US" dirty="0" err="1" smtClean="0"/>
              <a:t>Baddha</a:t>
            </a:r>
            <a:r>
              <a:rPr lang="en-US" dirty="0" smtClean="0"/>
              <a:t> religious conference.</a:t>
            </a:r>
          </a:p>
          <a:p>
            <a:r>
              <a:rPr lang="en-US" dirty="0" smtClean="0"/>
              <a:t>He organized religious fair at </a:t>
            </a:r>
            <a:r>
              <a:rPr lang="en-US" dirty="0" err="1" smtClean="0"/>
              <a:t>Prayag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210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He was assisted by a group of Mantries.</a:t>
            </a:r>
          </a:p>
          <a:p>
            <a:r>
              <a:rPr lang="en-US" dirty="0" smtClean="0"/>
              <a:t>The main duty of this group of Mantries are to assisted  King during imergency,and during the time of need.</a:t>
            </a:r>
          </a:p>
          <a:p>
            <a:r>
              <a:rPr lang="en-US" dirty="0" smtClean="0"/>
              <a:t>Harsha was also assisted by the group of </a:t>
            </a:r>
            <a:r>
              <a:rPr lang="en-US" dirty="0" err="1" smtClean="0"/>
              <a:t>mantries</a:t>
            </a:r>
            <a:r>
              <a:rPr lang="en-US" dirty="0" smtClean="0"/>
              <a:t> in administrative need.</a:t>
            </a:r>
          </a:p>
          <a:p>
            <a:r>
              <a:rPr lang="en-US" dirty="0" smtClean="0"/>
              <a:t>Foreign Minister, main senapti, mahasamata,maharaja etc. are the chief helper  to Harsha. </a:t>
            </a:r>
          </a:p>
          <a:p>
            <a:r>
              <a:rPr lang="en-US" dirty="0" smtClean="0"/>
              <a:t>Empire was divided into Pradesh, Pradesh into District, and district into Gram.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888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Military System.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Harshabardhana introduced several important changes in Military system. </a:t>
            </a:r>
          </a:p>
          <a:p>
            <a:r>
              <a:rPr lang="en-US" dirty="0" smtClean="0"/>
              <a:t>The division of his military power was Infantry, Cavalry and Elephantry etc.  </a:t>
            </a:r>
          </a:p>
          <a:p>
            <a:r>
              <a:rPr lang="en-US" dirty="0" smtClean="0"/>
              <a:t>The top most of the  Infantry was called as BALADHIKRITA.</a:t>
            </a:r>
          </a:p>
          <a:p>
            <a:r>
              <a:rPr lang="en-US" dirty="0" smtClean="0"/>
              <a:t>The post of Military section during Harsha was followed the system of Heredity.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712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system.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Harsha 3 types of Revenue system was collected.</a:t>
            </a:r>
          </a:p>
          <a:p>
            <a:r>
              <a:rPr lang="en-US" dirty="0" smtClean="0"/>
              <a:t>Bhag means 1/6</a:t>
            </a:r>
            <a:r>
              <a:rPr lang="en-US" baseline="30000" dirty="0" smtClean="0"/>
              <a:t>th</a:t>
            </a:r>
            <a:r>
              <a:rPr lang="en-US" dirty="0" smtClean="0"/>
              <a:t> of revenue.</a:t>
            </a:r>
          </a:p>
          <a:p>
            <a:r>
              <a:rPr lang="en-US" dirty="0" smtClean="0"/>
              <a:t>Hiranya means Trade tax.</a:t>
            </a:r>
          </a:p>
          <a:p>
            <a:r>
              <a:rPr lang="en-US" dirty="0" smtClean="0"/>
              <a:t>Bali was collected during the time of need.</a:t>
            </a:r>
          </a:p>
          <a:p>
            <a:r>
              <a:rPr lang="en-US" dirty="0" smtClean="0"/>
              <a:t>Harsha spend collected in administration, salary of Rajkarmachari,Scholorship to learned people and religious purpose.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548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317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HARSHAVARDHANA.</vt:lpstr>
      <vt:lpstr>Annexation of State.</vt:lpstr>
      <vt:lpstr>Religion.</vt:lpstr>
      <vt:lpstr>Administration.</vt:lpstr>
      <vt:lpstr>Military System.</vt:lpstr>
      <vt:lpstr>Revenue system.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Harshavardhana.</dc:title>
  <dc:creator>ADMIN</dc:creator>
  <cp:lastModifiedBy>Ratan</cp:lastModifiedBy>
  <cp:revision>18</cp:revision>
  <dcterms:created xsi:type="dcterms:W3CDTF">2016-09-09T08:12:46Z</dcterms:created>
  <dcterms:modified xsi:type="dcterms:W3CDTF">2017-03-23T03:35:57Z</dcterms:modified>
</cp:coreProperties>
</file>