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5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183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05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793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34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463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147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397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5087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5353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329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9B0EC-3A81-4766-A35A-8A8EA3CF39AC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2CAB2-3E85-4F14-9934-49C630796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537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7772400" cy="1470025"/>
          </a:xfrm>
        </p:spPr>
        <p:txBody>
          <a:bodyPr/>
          <a:lstStyle/>
          <a:p>
            <a:r>
              <a:rPr lang="en-US" b="1" dirty="0" smtClean="0"/>
              <a:t>GUPTA GOLDEN AGE.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13360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Causes of golden age:- development had taken place in the field of literature,science,cultural and religious activities.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852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 development had taken place in the field of literature.</a:t>
            </a:r>
          </a:p>
          <a:p>
            <a:r>
              <a:rPr lang="en-US" dirty="0" smtClean="0"/>
              <a:t>This period is called the “Revival of Sanskrit” </a:t>
            </a:r>
          </a:p>
          <a:p>
            <a:r>
              <a:rPr lang="en-US" dirty="0" smtClean="0"/>
              <a:t>This period can be termed as the “golden age of Philosophy and Religious literature .</a:t>
            </a:r>
          </a:p>
          <a:p>
            <a:r>
              <a:rPr lang="en-US" dirty="0" smtClean="0"/>
              <a:t>The prominent figure of gupta court are </a:t>
            </a:r>
            <a:r>
              <a:rPr lang="en-US" dirty="0" err="1" smtClean="0"/>
              <a:t>Kalidasa</a:t>
            </a:r>
            <a:r>
              <a:rPr lang="en-US" dirty="0" smtClean="0"/>
              <a:t>, </a:t>
            </a:r>
            <a:r>
              <a:rPr lang="en-US" dirty="0" err="1" smtClean="0"/>
              <a:t>bisakdatta,bharbi,sudrak</a:t>
            </a:r>
            <a:r>
              <a:rPr lang="en-US" dirty="0" smtClean="0"/>
              <a:t>, </a:t>
            </a:r>
            <a:r>
              <a:rPr lang="en-US" dirty="0" err="1" smtClean="0"/>
              <a:t>bishnusharma</a:t>
            </a:r>
            <a:r>
              <a:rPr lang="en-US" dirty="0" smtClean="0"/>
              <a:t> etc.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53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Tremendous development had been taken place in the field of astrology, medicine, chemistry,metalic science etc.</a:t>
            </a:r>
          </a:p>
          <a:p>
            <a:r>
              <a:rPr lang="en-US" dirty="0" smtClean="0"/>
              <a:t>Many said that </a:t>
            </a:r>
            <a:r>
              <a:rPr lang="en-US" dirty="0" err="1" smtClean="0"/>
              <a:t>Susruta</a:t>
            </a:r>
            <a:r>
              <a:rPr lang="en-US" dirty="0" smtClean="0"/>
              <a:t> was the prominent figure of Gupta period.</a:t>
            </a:r>
          </a:p>
          <a:p>
            <a:r>
              <a:rPr lang="en-US" dirty="0" smtClean="0"/>
              <a:t>During this period </a:t>
            </a:r>
            <a:r>
              <a:rPr lang="en-US" dirty="0" err="1" smtClean="0"/>
              <a:t>Aryabhatta</a:t>
            </a:r>
            <a:r>
              <a:rPr lang="en-US" dirty="0" smtClean="0"/>
              <a:t> invented the movement of Earth around Sun.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994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Many stated the Gupta was the period of revival of Hinduism.</a:t>
            </a:r>
          </a:p>
          <a:p>
            <a:r>
              <a:rPr lang="en-US" dirty="0" smtClean="0"/>
              <a:t>But others are said that the gupta period was the period of reconstruction of Hinduism.</a:t>
            </a:r>
          </a:p>
          <a:p>
            <a:r>
              <a:rPr lang="en-US" dirty="0" smtClean="0"/>
              <a:t>During this period the worship of Siba, Durga, Kali,Kartik, Ganesh started.</a:t>
            </a:r>
          </a:p>
          <a:p>
            <a:r>
              <a:rPr lang="en-US" dirty="0" smtClean="0"/>
              <a:t>Idol worship highly spreaded.</a:t>
            </a:r>
          </a:p>
          <a:p>
            <a:r>
              <a:rPr lang="en-US" dirty="0" smtClean="0"/>
              <a:t>Gupta rulers are very flexible regarding worship of God.</a:t>
            </a:r>
          </a:p>
        </p:txBody>
      </p:sp>
    </p:spTree>
    <p:extLst>
      <p:ext uri="{BB962C8B-B14F-4D97-AF65-F5344CB8AC3E}">
        <p14:creationId xmlns="" xmlns:p14="http://schemas.microsoft.com/office/powerpoint/2010/main" val="60170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work.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Regarding architectural work this period was known as creative and developmental period.</a:t>
            </a:r>
          </a:p>
          <a:p>
            <a:r>
              <a:rPr lang="en-US" dirty="0" smtClean="0"/>
              <a:t>Cave temple of Ajanta, Ilora, and Udaygiri etc. are the greatest example.</a:t>
            </a:r>
          </a:p>
          <a:p>
            <a:r>
              <a:rPr lang="en-US" dirty="0" smtClean="0"/>
              <a:t>Sculptural work marked a new phase during this period, great example was Buddha statue of </a:t>
            </a:r>
            <a:r>
              <a:rPr lang="en-US" dirty="0" err="1" smtClean="0"/>
              <a:t>sarnath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197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231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GUPTA GOLDEN AGE.</vt:lpstr>
      <vt:lpstr>Literature.</vt:lpstr>
      <vt:lpstr>Science.</vt:lpstr>
      <vt:lpstr>Religion.</vt:lpstr>
      <vt:lpstr>Architectural work.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Gupta golden age.</dc:title>
  <dc:creator>ADMIN</dc:creator>
  <cp:lastModifiedBy>Ratan</cp:lastModifiedBy>
  <cp:revision>14</cp:revision>
  <dcterms:created xsi:type="dcterms:W3CDTF">2016-09-09T06:43:56Z</dcterms:created>
  <dcterms:modified xsi:type="dcterms:W3CDTF">2017-03-23T03:31:45Z</dcterms:modified>
</cp:coreProperties>
</file>