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0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6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11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1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92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72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49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5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70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02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41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3488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19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5409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993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08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3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8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Glacial and </a:t>
            </a:r>
            <a:r>
              <a:rPr dirty="0" err="1" smtClean="0"/>
              <a:t>Fluvio</a:t>
            </a:r>
            <a:r>
              <a:rPr lang="en-US" dirty="0" smtClean="0"/>
              <a:t>-</a:t>
            </a:r>
            <a:r>
              <a:rPr dirty="0" smtClean="0"/>
              <a:t>glacial </a:t>
            </a:r>
            <a:r>
              <a:rPr dirty="0"/>
              <a:t>Processes and Landforms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401030"/>
            <a:ext cx="5826719" cy="1096899"/>
          </a:xfrm>
        </p:spPr>
        <p:txBody>
          <a:bodyPr/>
          <a:lstStyle/>
          <a:p>
            <a:r>
              <a:rPr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Pre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sented </a:t>
            </a:r>
            <a:r>
              <a:rPr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by </a:t>
            </a:r>
            <a:r>
              <a:rPr dirty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Dr. Suraj </a:t>
            </a:r>
            <a:r>
              <a:rPr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Tamang</a:t>
            </a:r>
            <a:endParaRPr dirty="0">
              <a:solidFill>
                <a:schemeClr val="accent4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are Glacial and Fluvioglacial Processes?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Glacial processes involve the movement and melting of glaciers.</a:t>
            </a:r>
          </a:p>
          <a:p>
            <a:r>
              <a:t>Fluvioglacial processes are related to meltwater from glaciers.</a:t>
            </a:r>
          </a:p>
          <a:p>
            <a:r>
              <a:t>Both shape landscapes in cold climates.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of Glaciers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Continental glaciers (ice sheets) - e.g., Antarctica, Greenland.</a:t>
            </a:r>
          </a:p>
          <a:p>
            <a:r>
              <a:t>Valley glaciers - found in mountainous regions.</a:t>
            </a:r>
          </a:p>
          <a:p>
            <a:r>
              <a:t>Piedmont and cirque glaciers.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Glacial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Plucking: Ice pulls away pieces of rock.</a:t>
            </a:r>
          </a:p>
          <a:p>
            <a:r>
              <a:t>Abrasion: Ice and debris scrape and polish surfaces.</a:t>
            </a:r>
          </a:p>
          <a:p>
            <a:r>
              <a:t>Freeze-thaw weathering: Water expands in cracks, breaking rocks.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Glacial Erosional Landforms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Cirques (armchair-shaped basins).</a:t>
            </a:r>
          </a:p>
          <a:p>
            <a:r>
              <a:t>Arêtes (sharp ridges), Horns (pyramidal peaks).</a:t>
            </a:r>
          </a:p>
          <a:p>
            <a:r>
              <a:t>U-shaped valleys and hanging valleys.</a:t>
            </a:r>
          </a:p>
          <a:p>
            <a:r>
              <a:t>Roche moutonnée (rock formations shaped by ice).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Glacial Depositional Landforms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Moraines: Lateral, terminal, medial, ground.</a:t>
            </a:r>
          </a:p>
          <a:p>
            <a:r>
              <a:t>Drumlins: Streamlined hills made of till.</a:t>
            </a:r>
          </a:p>
          <a:p>
            <a:r>
              <a:t>Erratics: Large boulders transported by ice.</a:t>
            </a:r>
          </a:p>
          <a:p>
            <a:r>
              <a:t>Till plains: Flat areas of deposited glacial debris.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Fluvioglacial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Related to meltwater flow from glaciers.</a:t>
            </a:r>
          </a:p>
          <a:p>
            <a:r>
              <a:t>Includes erosion, transportation, and deposition by meltwater.</a:t>
            </a:r>
          </a:p>
          <a:p>
            <a:r>
              <a:t>Influences valley formation and sediment spread.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Fluvioglacial Landforms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Outwash plains: Deposits of sorted sediments.</a:t>
            </a:r>
          </a:p>
          <a:p>
            <a:r>
              <a:t>Eskers: Long, winding ridges of sand and gravel.</a:t>
            </a:r>
          </a:p>
          <a:p>
            <a:r>
              <a:t>Kames: Mounds of sediment deposited by meltwater.</a:t>
            </a:r>
          </a:p>
          <a:p>
            <a:r>
              <a:t>Kettle lakes: Depressions formed by melted ice blocks.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Importance of Studying Glacial Landscapes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Understanding past climate changes (paleoclimatology).</a:t>
            </a:r>
          </a:p>
          <a:p>
            <a:r>
              <a:t>Glacial deposits are important for construction materials.</a:t>
            </a:r>
          </a:p>
          <a:p>
            <a:r>
              <a:t>Water storage and natural reservoirs.</a:t>
            </a:r>
          </a:p>
          <a:p>
            <a:r>
              <a:t>Tourism and landscape heritage.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Glacial and fluvioglacial processes shape distinct landforms.</a:t>
            </a:r>
          </a:p>
          <a:p>
            <a:r>
              <a:t>Erosional and depositional features provide clues to glacial history.</a:t>
            </a:r>
          </a:p>
          <a:p>
            <a:r>
              <a:t>These landscapes are vital for science, resources, and tourism.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4628" y="2623226"/>
            <a:ext cx="6347713" cy="1320800"/>
          </a:xfrm>
        </p:spPr>
        <p:txBody>
          <a:bodyPr>
            <a:normAutofit/>
          </a:bodyPr>
          <a:lstStyle/>
          <a:p>
            <a:r>
              <a:rPr sz="4400" dirty="0"/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</TotalTime>
  <Words>311</Words>
  <Application>Microsoft Office PowerPoint</Application>
  <PresentationFormat>On-screen Show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Trebuchet MS</vt:lpstr>
      <vt:lpstr>Wingdings 3</vt:lpstr>
      <vt:lpstr>Facet</vt:lpstr>
      <vt:lpstr>Glacial and Fluvio-glacial Processes and Landforms</vt:lpstr>
      <vt:lpstr>What are Glacial and Fluvioglacial Processes?</vt:lpstr>
      <vt:lpstr>Types of Glaciers</vt:lpstr>
      <vt:lpstr>Glacial Processes</vt:lpstr>
      <vt:lpstr>Glacial Erosional Landforms</vt:lpstr>
      <vt:lpstr>Glacial Depositional Landforms</vt:lpstr>
      <vt:lpstr>Fluvioglacial Processes</vt:lpstr>
      <vt:lpstr>Fluvioglacial Landforms</vt:lpstr>
      <vt:lpstr>Importance of Studying Glacial Landscapes</vt:lpstr>
      <vt:lpstr>Summary</vt:lpstr>
      <vt:lpstr>Thank You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Glacial and Fluvio-glacial Processes and Landforms</dc:title>
  <dc:subject/>
  <dc:creator/>
  <cp:keywords/>
  <dc:description>generated using python-pptx</dc:description>
  <cp:lastModifiedBy>Suraj Tamang</cp:lastModifiedBy>
  <cp:revision>2</cp:revision>
  <dcterms:created xsi:type="dcterms:W3CDTF">2013-01-27T09:14:16Z</dcterms:created>
  <dcterms:modified xsi:type="dcterms:W3CDTF">2025-07-08T07:38:11Z</dcterms:modified>
  <cp:category/>
</cp:coreProperties>
</file>