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854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6014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8935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3523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63046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894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572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5237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3883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85097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3832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6DA04-A58A-49C0-8140-8BCF41C02D9F}" type="datetimeFigureOut">
              <a:rPr lang="en-US" smtClean="0"/>
              <a:pPr/>
              <a:t>3/23/2017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E282B-4D33-4460-B387-99D9AC251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5660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2954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GHIYASUDDIN BALBAN.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274320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He belongs to </a:t>
            </a:r>
            <a:r>
              <a:rPr lang="en-US" dirty="0" err="1" smtClean="0">
                <a:solidFill>
                  <a:schemeClr val="tx1"/>
                </a:solidFill>
              </a:rPr>
              <a:t>Ilberi</a:t>
            </a:r>
            <a:r>
              <a:rPr lang="en-US" dirty="0" smtClean="0">
                <a:solidFill>
                  <a:schemeClr val="tx1"/>
                </a:solidFill>
              </a:rPr>
              <a:t> dynasty.</a:t>
            </a:r>
          </a:p>
          <a:p>
            <a:r>
              <a:rPr lang="en-US" dirty="0" smtClean="0">
                <a:solidFill>
                  <a:schemeClr val="tx1"/>
                </a:solidFill>
              </a:rPr>
              <a:t>He developed great experience as a chief of Band of forty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1313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After </a:t>
            </a:r>
            <a:r>
              <a:rPr lang="en-US" dirty="0" err="1" smtClean="0"/>
              <a:t>Iltutmish</a:t>
            </a:r>
            <a:r>
              <a:rPr lang="en-US" dirty="0" smtClean="0"/>
              <a:t> due to weak successor law and order all destroyed.</a:t>
            </a:r>
          </a:p>
          <a:p>
            <a:r>
              <a:rPr lang="en-US" dirty="0" smtClean="0"/>
              <a:t>Unlimited aggression of Band of forty also destroyed law and order of contemporary law and order.</a:t>
            </a:r>
          </a:p>
          <a:p>
            <a:r>
              <a:rPr lang="en-US" dirty="0" smtClean="0"/>
              <a:t>Importance of Royal power was </a:t>
            </a:r>
            <a:r>
              <a:rPr lang="en-US" dirty="0" err="1" smtClean="0"/>
              <a:t>decressed</a:t>
            </a:r>
            <a:r>
              <a:rPr lang="en-US" dirty="0" smtClean="0"/>
              <a:t> due lack of proper central power.</a:t>
            </a:r>
          </a:p>
          <a:p>
            <a:r>
              <a:rPr lang="en-US" dirty="0" smtClean="0"/>
              <a:t>Continuous Mongol attack also disturb internal system.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99652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Effort to solve problem.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Firstly he brought Mewat dacoit under his control.</a:t>
            </a:r>
          </a:p>
          <a:p>
            <a:r>
              <a:rPr lang="en-US" dirty="0" smtClean="0"/>
              <a:t>Secondly he captured fruitful Ganga-Yamuna Doab area. </a:t>
            </a:r>
          </a:p>
          <a:p>
            <a:r>
              <a:rPr lang="en-US" dirty="0" smtClean="0"/>
              <a:t>By constructing fort at Kampil,Patiwali, Bhojpur he appointed Afghan fauj there.</a:t>
            </a:r>
          </a:p>
          <a:p>
            <a:r>
              <a:rPr lang="en-US" dirty="0" smtClean="0"/>
              <a:t>By adopting strong suppressive policy and brutal killing system he retained peace there.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77541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of Kingship.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 established new  theory of Kingship by destroying Band of forty.</a:t>
            </a:r>
          </a:p>
          <a:p>
            <a:r>
              <a:rPr lang="en-US" dirty="0" smtClean="0"/>
              <a:t>He started “paibas” and “sijda” system.</a:t>
            </a:r>
          </a:p>
          <a:p>
            <a:r>
              <a:rPr lang="en-US" dirty="0" smtClean="0"/>
              <a:t>He introduced many new system for increasing Royal prestige.</a:t>
            </a:r>
          </a:p>
          <a:p>
            <a:r>
              <a:rPr lang="en-US" dirty="0" smtClean="0"/>
              <a:t>Balban believed that by suppressing Praja he can enhanced Royal power.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80043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Centralized Administration.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Balban believed in centralized administrative system.</a:t>
            </a:r>
          </a:p>
          <a:p>
            <a:r>
              <a:rPr lang="en-US" dirty="0" smtClean="0"/>
              <a:t>He kept strong vigilance upon his all assistants work.</a:t>
            </a:r>
          </a:p>
          <a:p>
            <a:r>
              <a:rPr lang="en-US" dirty="0" smtClean="0"/>
              <a:t>All Frontier rulers under Balban are asked to provide their daily report to him.</a:t>
            </a:r>
          </a:p>
          <a:p>
            <a:r>
              <a:rPr lang="en-US" dirty="0" smtClean="0"/>
              <a:t>He established strong Spy system.</a:t>
            </a:r>
          </a:p>
          <a:p>
            <a:r>
              <a:rPr lang="en-US" dirty="0" smtClean="0"/>
              <a:t>Balban never allowed </a:t>
            </a:r>
            <a:r>
              <a:rPr lang="en-US" dirty="0" err="1" smtClean="0"/>
              <a:t>Ulemas</a:t>
            </a:r>
            <a:r>
              <a:rPr lang="en-US" dirty="0" smtClean="0"/>
              <a:t> to </a:t>
            </a:r>
            <a:r>
              <a:rPr lang="en-US" dirty="0" err="1" smtClean="0"/>
              <a:t>interfare</a:t>
            </a:r>
            <a:r>
              <a:rPr lang="en-US" dirty="0" smtClean="0"/>
              <a:t> in his administrative system.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9306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Mongol Issue.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most important achievement of Balban was to protect his empire against from Mongol attack.</a:t>
            </a:r>
          </a:p>
          <a:p>
            <a:r>
              <a:rPr lang="en-US" dirty="0" smtClean="0"/>
              <a:t>He constructed many fort at the frontier and repair all old forts there.</a:t>
            </a:r>
          </a:p>
          <a:p>
            <a:r>
              <a:rPr lang="en-US" dirty="0" smtClean="0"/>
              <a:t>He entrusted all administrative responsibility upon his relative Sher Khan.</a:t>
            </a:r>
          </a:p>
          <a:p>
            <a:r>
              <a:rPr lang="en-US" dirty="0" smtClean="0"/>
              <a:t>He appointed his two sons MD.Sultan, and </a:t>
            </a:r>
            <a:r>
              <a:rPr lang="en-US" dirty="0" err="1" smtClean="0"/>
              <a:t>Bugora</a:t>
            </a:r>
            <a:r>
              <a:rPr lang="en-US" dirty="0" smtClean="0"/>
              <a:t> Khan for the protection of </a:t>
            </a:r>
            <a:r>
              <a:rPr lang="en-US" dirty="0" err="1" smtClean="0"/>
              <a:t>frointer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594026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44947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283</Words>
  <Application>Microsoft Office PowerPoint</Application>
  <PresentationFormat>On-screen Show (4:3)</PresentationFormat>
  <Paragraphs>29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GHIYASUDDIN BALBAN.</vt:lpstr>
      <vt:lpstr>Problem.</vt:lpstr>
      <vt:lpstr>Effort to solve problem.</vt:lpstr>
      <vt:lpstr>Theory of Kingship.</vt:lpstr>
      <vt:lpstr>Centralized Administration.</vt:lpstr>
      <vt:lpstr>Mongol Issue.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Ghiyasuddin Balban.</dc:title>
  <dc:creator>ADMIN</dc:creator>
  <cp:lastModifiedBy>Ratan</cp:lastModifiedBy>
  <cp:revision>13</cp:revision>
  <dcterms:created xsi:type="dcterms:W3CDTF">2016-09-11T07:08:45Z</dcterms:created>
  <dcterms:modified xsi:type="dcterms:W3CDTF">2017-03-23T03:25:54Z</dcterms:modified>
</cp:coreProperties>
</file>