
<file path=[Content_Types].xml><?xml version="1.0" encoding="utf-8"?>
<Types xmlns="http://schemas.openxmlformats.org/package/2006/content-types">
  <Default Extension="xml" ContentType="application/vnd.openxmlformats-officedocument.extended-properties+xml"/>
  <Default Extension="jpeg" ContentType="image/jpeg"/>
  <Default Extension="rels" ContentType="application/vnd.openxmlformats-package.relationship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25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16.xml" ContentType="application/vnd.openxmlformats-officedocument.presentationml.slide+xml"/>
  <Override PartName="/ppt/slides/slide20.xml" ContentType="application/vnd.openxmlformats-officedocument.presentationml.slide+xml"/>
  <Override PartName="/ppt/slides/slide41.xml" ContentType="application/vnd.openxmlformats-officedocument.presentationml.slide+xml"/>
  <Override PartName="/ppt/slides/slide46.xml" ContentType="application/vnd.openxmlformats-officedocument.presentationml.slide+xml"/>
  <Override PartName="/ppt/slides/slide62.xml" ContentType="application/vnd.openxmlformats-officedocument.presentationml.slide+xml"/>
  <Override PartName="/ppt/slides/slide67.xml" ContentType="application/vnd.openxmlformats-officedocument.presentationml.slide+xml"/>
  <Override PartName="/ppt/slides/slide83.xml" ContentType="application/vnd.openxmlformats-officedocument.presentationml.slide+xml"/>
  <Override PartName="/ppt/slides/slide88.xml" ContentType="application/vnd.openxmlformats-officedocument.presentationml.slide+xml"/>
  <Override PartName="/ppt/slides/slide111.xml" ContentType="application/vnd.openxmlformats-officedocument.presentationml.slide+xml"/>
  <Override PartName="/ppt/presProps.xml" ContentType="application/vnd.openxmlformats-officedocument.presentationml.presProps+xml"/>
  <Override PartName="/ppt/slides/slide15.xml" ContentType="application/vnd.openxmlformats-officedocument.presentationml.slide+xml"/>
  <Override PartName="/ppt/slides/slide106.xml" ContentType="application/vnd.openxmlformats-officedocument.presentationml.slide+xml"/>
  <Override PartName="/ppt/slides/slide10.xml" ContentType="application/vnd.openxmlformats-officedocument.presentationml.slide+xml"/>
  <Override PartName="/ppt/slides/slide31.xml" ContentType="application/vnd.openxmlformats-officedocument.presentationml.slide+xml"/>
  <Override PartName="/ppt/slides/slide36.xml" ContentType="application/vnd.openxmlformats-officedocument.presentationml.slide+xml"/>
  <Override PartName="/ppt/slides/slide52.xml" ContentType="application/vnd.openxmlformats-officedocument.presentationml.slide+xml"/>
  <Override PartName="/ppt/slides/slide57.xml" ContentType="application/vnd.openxmlformats-officedocument.presentationml.slide+xml"/>
  <Override PartName="/ppt/slides/slide73.xml" ContentType="application/vnd.openxmlformats-officedocument.presentationml.slide+xml"/>
  <Override PartName="/ppt/slides/slide78.xml" ContentType="application/vnd.openxmlformats-officedocument.presentationml.slide+xml"/>
  <Override PartName="/ppt/slides/slide101.xml" ContentType="application/vnd.openxmlformats-officedocument.presentationml.slide+xml"/>
  <Override PartName="/ppt/slides/slide122.xml" ContentType="application/vnd.openxmlformats-officedocument.presentationml.slide+xml"/>
  <Override PartName="/ppt/slides/slide127.xml" ContentType="application/vnd.openxmlformats-officedocument.presentationml.slide+xml"/>
  <Override PartName="/ppt/slides/slide4.xml" ContentType="application/vnd.openxmlformats-officedocument.presentationml.slide+xml"/>
  <Override PartName="/ppt/slides/slide89.xml" ContentType="application/vnd.openxmlformats-officedocument.presentationml.slide+xml"/>
  <Override PartName="/ppt/slides/slide94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s/slide26.xml" ContentType="application/vnd.openxmlformats-officedocument.presentationml.slide+xml"/>
  <Override PartName="/ppt/slides/slide29.xml" ContentType="application/vnd.openxmlformats-officedocument.presentationml.slide+xml"/>
  <Override PartName="/ppt/slides/slide34.xml" ContentType="application/vnd.openxmlformats-officedocument.presentationml.slide+xml"/>
  <Override PartName="/ppt/slides/slide42.xml" ContentType="application/vnd.openxmlformats-officedocument.presentationml.slide+xml"/>
  <Override PartName="/ppt/slides/slide47.xml" ContentType="application/vnd.openxmlformats-officedocument.presentationml.slide+xml"/>
  <Override PartName="/ppt/slides/slide55.xml" ContentType="application/vnd.openxmlformats-officedocument.presentationml.slide+xml"/>
  <Override PartName="/ppt/slides/slide63.xml" ContentType="application/vnd.openxmlformats-officedocument.presentationml.slide+xml"/>
  <Override PartName="/ppt/slides/slide68.xml" ContentType="application/vnd.openxmlformats-officedocument.presentationml.slide+xml"/>
  <Override PartName="/ppt/slides/slide76.xml" ContentType="application/vnd.openxmlformats-officedocument.presentationml.slide+xml"/>
  <Override PartName="/ppt/slides/slide99.xml" ContentType="application/vnd.openxmlformats-officedocument.presentationml.slide+xml"/>
  <Override PartName="/ppt/slides/slide104.xml" ContentType="application/vnd.openxmlformats-officedocument.presentationml.slide+xml"/>
  <Override PartName="/ppt/slides/slide112.xml" ContentType="application/vnd.openxmlformats-officedocument.presentationml.slide+xml"/>
  <Override PartName="/ppt/slides/slide11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slides/slide7.xml" ContentType="application/vnd.openxmlformats-officedocument.presentationml.slide+xml"/>
  <Override PartName="/ppt/slides/slide50.xml" ContentType="application/vnd.openxmlformats-officedocument.presentationml.slide+xml"/>
  <Override PartName="/ppt/slides/slide71.xml" ContentType="application/vnd.openxmlformats-officedocument.presentationml.slide+xml"/>
  <Override PartName="/ppt/slides/slide79.xml" ContentType="application/vnd.openxmlformats-officedocument.presentationml.slide+xml"/>
  <Override PartName="/ppt/slides/slide84.xml" ContentType="application/vnd.openxmlformats-officedocument.presentationml.slide+xml"/>
  <Override PartName="/ppt/slides/slide92.xml" ContentType="application/vnd.openxmlformats-officedocument.presentationml.slide+xml"/>
  <Override PartName="/ppt/slides/slide97.xml" ContentType="application/vnd.openxmlformats-officedocument.presentationml.slide+xml"/>
  <Override PartName="/ppt/slides/slide120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37.xml" ContentType="application/vnd.openxmlformats-officedocument.presentationml.slide+xml"/>
  <Override PartName="/ppt/slides/slide45.xml" ContentType="application/vnd.openxmlformats-officedocument.presentationml.slide+xml"/>
  <Override PartName="/ppt/slides/slide58.xml" ContentType="application/vnd.openxmlformats-officedocument.presentationml.slide+xml"/>
  <Override PartName="/ppt/slides/slide66.xml" ContentType="application/vnd.openxmlformats-officedocument.presentationml.slide+xml"/>
  <Override PartName="/ppt/slides/slide102.xml" ContentType="application/vnd.openxmlformats-officedocument.presentationml.slide+xml"/>
  <Override PartName="/ppt/slides/slide107.xml" ContentType="application/vnd.openxmlformats-officedocument.presentationml.slide+xml"/>
  <Override PartName="/ppt/slides/slide115.xml" ContentType="application/vnd.openxmlformats-officedocument.presentationml.slide+xml"/>
  <Override PartName="/ppt/slides/slide123.xml" ContentType="application/vnd.openxmlformats-officedocument.presentationml.slide+xml"/>
  <Override PartName="/ppt/slides/slide128.xml" ContentType="application/vnd.openxmlformats-officedocument.presentationml.slide+xml"/>
  <Override PartName="/ppt/slides/slide19.xml" ContentType="application/vnd.openxmlformats-officedocument.presentationml.slide+xml"/>
  <Override PartName="/ppt/slides/slide40.xml" ContentType="application/vnd.openxmlformats-officedocument.presentationml.slide+xml"/>
  <Override PartName="/ppt/slides/slide53.xml" ContentType="application/vnd.openxmlformats-officedocument.presentationml.slide+xml"/>
  <Override PartName="/ppt/slides/slide61.xml" ContentType="application/vnd.openxmlformats-officedocument.presentationml.slide+xml"/>
  <Override PartName="/ppt/slides/slide69.xml" ContentType="application/vnd.openxmlformats-officedocument.presentationml.slide+xml"/>
  <Override PartName="/ppt/slides/slide74.xml" ContentType="application/vnd.openxmlformats-officedocument.presentationml.slide+xml"/>
  <Override PartName="/ppt/slides/slide82.xml" ContentType="application/vnd.openxmlformats-officedocument.presentationml.slide+xml"/>
  <Override PartName="/ppt/slides/slide87.xml" ContentType="application/vnd.openxmlformats-officedocument.presentationml.slide+xml"/>
  <Override PartName="/ppt/slides/slide90.xml" ContentType="application/vnd.openxmlformats-officedocument.presentationml.slide+xml"/>
  <Override PartName="/ppt/slides/slide95.xml" ContentType="application/vnd.openxmlformats-officedocument.presentationml.slide+xml"/>
  <Override PartName="/ppt/slides/slide110.xml" ContentType="application/vnd.openxmlformats-officedocument.presentationml.slide+xml"/>
  <Override PartName="/ppt/slides/slide131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48.xml" ContentType="application/vnd.openxmlformats-officedocument.presentationml.slide+xml"/>
  <Override PartName="/ppt/slides/slide56.xml" ContentType="application/vnd.openxmlformats-officedocument.presentationml.slide+xml"/>
  <Override PartName="/ppt/slides/slide105.xml" ContentType="application/vnd.openxmlformats-officedocument.presentationml.slide+xml"/>
  <Override PartName="/ppt/slides/slide113.xml" ContentType="application/vnd.openxmlformats-officedocument.presentationml.slide+xml"/>
  <Override PartName="/ppt/slides/slide118.xml" ContentType="application/vnd.openxmlformats-officedocument.presentationml.slide+xml"/>
  <Override PartName="/ppt/slides/slide126.xml" ContentType="application/vnd.openxmlformats-officedocument.presentationml.slide+xml"/>
  <Override PartName="/ppt/slides/slide9.xml" ContentType="application/vnd.openxmlformats-officedocument.presentationml.slide+xml"/>
  <Override PartName="/ppt/slides/slide30.xml" ContentType="application/vnd.openxmlformats-officedocument.presentationml.slide+xml"/>
  <Override PartName="/ppt/slides/slide43.xml" ContentType="application/vnd.openxmlformats-officedocument.presentationml.slide+xml"/>
  <Override PartName="/ppt/slides/slide51.xml" ContentType="application/vnd.openxmlformats-officedocument.presentationml.slide+xml"/>
  <Override PartName="/ppt/slides/slide59.xml" ContentType="application/vnd.openxmlformats-officedocument.presentationml.slide+xml"/>
  <Override PartName="/ppt/slides/slide64.xml" ContentType="application/vnd.openxmlformats-officedocument.presentationml.slide+xml"/>
  <Override PartName="/ppt/slides/slide72.xml" ContentType="application/vnd.openxmlformats-officedocument.presentationml.slide+xml"/>
  <Override PartName="/ppt/slides/slide77.xml" ContentType="application/vnd.openxmlformats-officedocument.presentationml.slide+xml"/>
  <Override PartName="/ppt/slides/slide80.xml" ContentType="application/vnd.openxmlformats-officedocument.presentationml.slide+xml"/>
  <Override PartName="/ppt/slides/slide85.xml" ContentType="application/vnd.openxmlformats-officedocument.presentationml.slide+xml"/>
  <Override PartName="/ppt/slides/slide93.xml" ContentType="application/vnd.openxmlformats-officedocument.presentationml.slide+xml"/>
  <Override PartName="/ppt/slides/slide98.xml" ContentType="application/vnd.openxmlformats-officedocument.presentationml.slide+xml"/>
  <Override PartName="/ppt/slides/slide100.xml" ContentType="application/vnd.openxmlformats-officedocument.presentationml.slide+xml"/>
  <Override PartName="/ppt/slides/slide121.xml" ContentType="application/vnd.openxmlformats-officedocument.presentationml.slide+xml"/>
  <Override PartName="/ppt/slides/slide129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38.xml" ContentType="application/vnd.openxmlformats-officedocument.presentationml.slide+xml"/>
  <Override PartName="/ppt/slides/slide108.xml" ContentType="application/vnd.openxmlformats-officedocument.presentationml.slide+xml"/>
  <Override PartName="/ppt/slides/slide33.xml" ContentType="application/vnd.openxmlformats-officedocument.presentationml.slide+xml"/>
  <Override PartName="/ppt/slides/slide49.xml" ContentType="application/vnd.openxmlformats-officedocument.presentationml.slide+xml"/>
  <Override PartName="/ppt/slides/slide54.xml" ContentType="application/vnd.openxmlformats-officedocument.presentationml.slide+xml"/>
  <Override PartName="/ppt/slides/slide75.xml" ContentType="application/vnd.openxmlformats-officedocument.presentationml.slide+xml"/>
  <Override PartName="/ppt/slides/slide96.xml" ContentType="application/vnd.openxmlformats-officedocument.presentationml.slide+xml"/>
  <Override PartName="/ppt/slides/slide103.xml" ContentType="application/vnd.openxmlformats-officedocument.presentationml.slide+xml"/>
  <Override PartName="/ppt/slides/slide119.xml" ContentType="application/vnd.openxmlformats-officedocument.presentationml.slide+xml"/>
  <Override PartName="/ppt/slides/slide124.xml" ContentType="application/vnd.openxmlformats-officedocument.presentationml.slide+xml"/>
  <Override PartName="/ppt/slides/slide6.xml" ContentType="application/vnd.openxmlformats-officedocument.presentationml.slide+xml"/>
  <Override PartName="/ppt/slides/slide70.xml" ContentType="application/vnd.openxmlformats-officedocument.presentationml.slide+xml"/>
  <Override PartName="/ppt/slides/slide91.xml" ContentType="application/vnd.openxmlformats-officedocument.presentationml.slide+xml"/>
  <Override PartName="/ppt/slides/slide1.xml" ContentType="application/vnd.openxmlformats-officedocument.presentationml.slide+xml"/>
  <Override PartName="/ppt/slides/slide28.xml" ContentType="application/vnd.openxmlformats-officedocument.presentationml.slide+xml"/>
  <Override PartName="/ppt/slides/slide23.xml" ContentType="application/vnd.openxmlformats-officedocument.presentationml.slide+xml"/>
  <Override PartName="/ppt/slides/slide39.xml" ContentType="application/vnd.openxmlformats-officedocument.presentationml.slide+xml"/>
  <Override PartName="/ppt/slides/slide44.xml" ContentType="application/vnd.openxmlformats-officedocument.presentationml.slide+xml"/>
  <Override PartName="/ppt/slides/slide65.xml" ContentType="application/vnd.openxmlformats-officedocument.presentationml.slide+xml"/>
  <Override PartName="/ppt/slides/slide86.xml" ContentType="application/vnd.openxmlformats-officedocument.presentationml.slide+xml"/>
  <Override PartName="/ppt/slides/slide109.xml" ContentType="application/vnd.openxmlformats-officedocument.presentationml.slide+xml"/>
  <Override PartName="/ppt/slides/slide114.xml" ContentType="application/vnd.openxmlformats-officedocument.presentationml.slide+xml"/>
  <Override PartName="/ppt/slides/slide130.xml" ContentType="application/vnd.openxmlformats-officedocument.presentationml.slide+xml"/>
  <Override PartName="/ppt/tableStyles.xml" ContentType="application/vnd.openxmlformats-officedocument.presentationml.tableStyles+xml"/>
  <Override PartName="/ppt/slides/slide60.xml" ContentType="application/vnd.openxmlformats-officedocument.presentationml.slide+xml"/>
  <Override PartName="/ppt/slides/slide81.xml" ContentType="application/vnd.openxmlformats-officedocument.presentationml.slide+xml"/>
  <Override PartName="/ppt/slides/slide18.xml" ContentType="application/vnd.openxmlformats-officedocument.presentationml.slide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/docProps/app.xml" Id="rId3" /><Relationship Type="http://schemas.openxmlformats.org/package/2006/relationships/metadata/core-properties" Target="/docProps/core.xml" Id="rId2" /><Relationship Type="http://schemas.openxmlformats.org/officeDocument/2006/relationships/officeDocument" Target="/ppt/presentation.xml" Id="rId1" /><Relationship Type="http://schemas.openxmlformats.org/officeDocument/2006/relationships/custom-properties" Target="/docProps/custom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</p:sldMasterIdLst>
  <p:sldIdLst>
    <p:sldId id="38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</p:sldIdLst>
  <p:sldSz cx="6070600" cy="4552950"/>
  <p:notesSz cx="6070600" cy="45529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104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25.xml" Id="rId26" /><Relationship Type="http://schemas.openxmlformats.org/officeDocument/2006/relationships/slide" Target="/ppt/slides/slide116.xml" Id="rId117" /><Relationship Type="http://schemas.openxmlformats.org/officeDocument/2006/relationships/slide" Target="/ppt/slides/slide20.xml" Id="rId21" /><Relationship Type="http://schemas.openxmlformats.org/officeDocument/2006/relationships/slide" Target="/ppt/slides/slide41.xml" Id="rId42" /><Relationship Type="http://schemas.openxmlformats.org/officeDocument/2006/relationships/slide" Target="/ppt/slides/slide46.xml" Id="rId47" /><Relationship Type="http://schemas.openxmlformats.org/officeDocument/2006/relationships/slide" Target="/ppt/slides/slide62.xml" Id="rId63" /><Relationship Type="http://schemas.openxmlformats.org/officeDocument/2006/relationships/slide" Target="/ppt/slides/slide67.xml" Id="rId68" /><Relationship Type="http://schemas.openxmlformats.org/officeDocument/2006/relationships/slide" Target="/ppt/slides/slide83.xml" Id="rId84" /><Relationship Type="http://schemas.openxmlformats.org/officeDocument/2006/relationships/slide" Target="/ppt/slides/slide88.xml" Id="rId89" /><Relationship Type="http://schemas.openxmlformats.org/officeDocument/2006/relationships/slide" Target="/ppt/slides/slide111.xml" Id="rId112" /><Relationship Type="http://schemas.openxmlformats.org/officeDocument/2006/relationships/presProps" Target="/ppt/presProps.xml" Id="rId133" /><Relationship Type="http://schemas.openxmlformats.org/officeDocument/2006/relationships/slide" Target="/ppt/slides/slide15.xml" Id="rId16" /><Relationship Type="http://schemas.openxmlformats.org/officeDocument/2006/relationships/slide" Target="/ppt/slides/slide106.xml" Id="rId107" /><Relationship Type="http://schemas.openxmlformats.org/officeDocument/2006/relationships/slide" Target="/ppt/slides/slide10.xml" Id="rId11" /><Relationship Type="http://schemas.openxmlformats.org/officeDocument/2006/relationships/slide" Target="/ppt/slides/slide31.xml" Id="rId32" /><Relationship Type="http://schemas.openxmlformats.org/officeDocument/2006/relationships/slide" Target="/ppt/slides/slide36.xml" Id="rId37" /><Relationship Type="http://schemas.openxmlformats.org/officeDocument/2006/relationships/slide" Target="/ppt/slides/slide52.xml" Id="rId53" /><Relationship Type="http://schemas.openxmlformats.org/officeDocument/2006/relationships/slide" Target="/ppt/slides/slide57.xml" Id="rId58" /><Relationship Type="http://schemas.openxmlformats.org/officeDocument/2006/relationships/slide" Target="/ppt/slides/slide73.xml" Id="rId74" /><Relationship Type="http://schemas.openxmlformats.org/officeDocument/2006/relationships/slide" Target="/ppt/slides/slide78.xml" Id="rId79" /><Relationship Type="http://schemas.openxmlformats.org/officeDocument/2006/relationships/slide" Target="/ppt/slides/slide101.xml" Id="rId102" /><Relationship Type="http://schemas.openxmlformats.org/officeDocument/2006/relationships/slide" Target="/ppt/slides/slide122.xml" Id="rId123" /><Relationship Type="http://schemas.openxmlformats.org/officeDocument/2006/relationships/slide" Target="/ppt/slides/slide127.xml" Id="rId128" /><Relationship Type="http://schemas.openxmlformats.org/officeDocument/2006/relationships/slide" Target="/ppt/slides/slide4.xml" Id="rId5" /><Relationship Type="http://schemas.openxmlformats.org/officeDocument/2006/relationships/slide" Target="/ppt/slides/slide89.xml" Id="rId90" /><Relationship Type="http://schemas.openxmlformats.org/officeDocument/2006/relationships/slide" Target="/ppt/slides/slide94.xml" Id="rId95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slide" Target="/ppt/slides/slide26.xml" Id="rId27" /><Relationship Type="http://schemas.openxmlformats.org/officeDocument/2006/relationships/slide" Target="/ppt/slides/slide29.xml" Id="rId30" /><Relationship Type="http://schemas.openxmlformats.org/officeDocument/2006/relationships/slide" Target="/ppt/slides/slide34.xml" Id="rId35" /><Relationship Type="http://schemas.openxmlformats.org/officeDocument/2006/relationships/slide" Target="/ppt/slides/slide42.xml" Id="rId43" /><Relationship Type="http://schemas.openxmlformats.org/officeDocument/2006/relationships/slide" Target="/ppt/slides/slide47.xml" Id="rId48" /><Relationship Type="http://schemas.openxmlformats.org/officeDocument/2006/relationships/slide" Target="/ppt/slides/slide55.xml" Id="rId56" /><Relationship Type="http://schemas.openxmlformats.org/officeDocument/2006/relationships/slide" Target="/ppt/slides/slide63.xml" Id="rId64" /><Relationship Type="http://schemas.openxmlformats.org/officeDocument/2006/relationships/slide" Target="/ppt/slides/slide68.xml" Id="rId69" /><Relationship Type="http://schemas.openxmlformats.org/officeDocument/2006/relationships/slide" Target="/ppt/slides/slide76.xml" Id="rId77" /><Relationship Type="http://schemas.openxmlformats.org/officeDocument/2006/relationships/slide" Target="/ppt/slides/slide99.xml" Id="rId100" /><Relationship Type="http://schemas.openxmlformats.org/officeDocument/2006/relationships/slide" Target="/ppt/slides/slide104.xml" Id="rId105" /><Relationship Type="http://schemas.openxmlformats.org/officeDocument/2006/relationships/slide" Target="/ppt/slides/slide112.xml" Id="rId113" /><Relationship Type="http://schemas.openxmlformats.org/officeDocument/2006/relationships/slide" Target="/ppt/slides/slide117.xml" Id="rId118" /><Relationship Type="http://schemas.openxmlformats.org/officeDocument/2006/relationships/slide" Target="/ppt/slides/slide125.xml" Id="rId126" /><Relationship Type="http://schemas.openxmlformats.org/officeDocument/2006/relationships/viewProps" Target="/ppt/viewProps.xml" Id="rId134" /><Relationship Type="http://schemas.openxmlformats.org/officeDocument/2006/relationships/slide" Target="/ppt/slides/slide7.xml" Id="rId8" /><Relationship Type="http://schemas.openxmlformats.org/officeDocument/2006/relationships/slide" Target="/ppt/slides/slide50.xml" Id="rId51" /><Relationship Type="http://schemas.openxmlformats.org/officeDocument/2006/relationships/slide" Target="/ppt/slides/slide71.xml" Id="rId72" /><Relationship Type="http://schemas.openxmlformats.org/officeDocument/2006/relationships/slide" Target="/ppt/slides/slide79.xml" Id="rId80" /><Relationship Type="http://schemas.openxmlformats.org/officeDocument/2006/relationships/slide" Target="/ppt/slides/slide84.xml" Id="rId85" /><Relationship Type="http://schemas.openxmlformats.org/officeDocument/2006/relationships/slide" Target="/ppt/slides/slide92.xml" Id="rId93" /><Relationship Type="http://schemas.openxmlformats.org/officeDocument/2006/relationships/slide" Target="/ppt/slides/slide97.xml" Id="rId98" /><Relationship Type="http://schemas.openxmlformats.org/officeDocument/2006/relationships/slide" Target="/ppt/slides/slide120.xml" Id="rId121" /><Relationship Type="http://schemas.openxmlformats.org/officeDocument/2006/relationships/slide" Target="/ppt/slides/slide2.xml" Id="rId3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32.xml" Id="rId33" /><Relationship Type="http://schemas.openxmlformats.org/officeDocument/2006/relationships/slide" Target="/ppt/slides/slide37.xml" Id="rId38" /><Relationship Type="http://schemas.openxmlformats.org/officeDocument/2006/relationships/slide" Target="/ppt/slides/slide45.xml" Id="rId46" /><Relationship Type="http://schemas.openxmlformats.org/officeDocument/2006/relationships/slide" Target="/ppt/slides/slide58.xml" Id="rId59" /><Relationship Type="http://schemas.openxmlformats.org/officeDocument/2006/relationships/slide" Target="/ppt/slides/slide66.xml" Id="rId67" /><Relationship Type="http://schemas.openxmlformats.org/officeDocument/2006/relationships/slide" Target="/ppt/slides/slide102.xml" Id="rId103" /><Relationship Type="http://schemas.openxmlformats.org/officeDocument/2006/relationships/slide" Target="/ppt/slides/slide107.xml" Id="rId108" /><Relationship Type="http://schemas.openxmlformats.org/officeDocument/2006/relationships/slide" Target="/ppt/slides/slide115.xml" Id="rId116" /><Relationship Type="http://schemas.openxmlformats.org/officeDocument/2006/relationships/slide" Target="/ppt/slides/slide123.xml" Id="rId124" /><Relationship Type="http://schemas.openxmlformats.org/officeDocument/2006/relationships/slide" Target="/ppt/slides/slide128.xml" Id="rId129" /><Relationship Type="http://schemas.openxmlformats.org/officeDocument/2006/relationships/slide" Target="/ppt/slides/slide19.xml" Id="rId20" /><Relationship Type="http://schemas.openxmlformats.org/officeDocument/2006/relationships/slide" Target="/ppt/slides/slide40.xml" Id="rId41" /><Relationship Type="http://schemas.openxmlformats.org/officeDocument/2006/relationships/slide" Target="/ppt/slides/slide53.xml" Id="rId54" /><Relationship Type="http://schemas.openxmlformats.org/officeDocument/2006/relationships/slide" Target="/ppt/slides/slide61.xml" Id="rId62" /><Relationship Type="http://schemas.openxmlformats.org/officeDocument/2006/relationships/slide" Target="/ppt/slides/slide69.xml" Id="rId70" /><Relationship Type="http://schemas.openxmlformats.org/officeDocument/2006/relationships/slide" Target="/ppt/slides/slide74.xml" Id="rId75" /><Relationship Type="http://schemas.openxmlformats.org/officeDocument/2006/relationships/slide" Target="/ppt/slides/slide82.xml" Id="rId83" /><Relationship Type="http://schemas.openxmlformats.org/officeDocument/2006/relationships/slide" Target="/ppt/slides/slide87.xml" Id="rId88" /><Relationship Type="http://schemas.openxmlformats.org/officeDocument/2006/relationships/slide" Target="/ppt/slides/slide90.xml" Id="rId91" /><Relationship Type="http://schemas.openxmlformats.org/officeDocument/2006/relationships/slide" Target="/ppt/slides/slide95.xml" Id="rId96" /><Relationship Type="http://schemas.openxmlformats.org/officeDocument/2006/relationships/slide" Target="/ppt/slides/slide110.xml" Id="rId111" /><Relationship Type="http://schemas.openxmlformats.org/officeDocument/2006/relationships/slide" Target="/ppt/slides/slide131.xml" Id="rId132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slide" Target="/ppt/slides/slide27.xml" Id="rId28" /><Relationship Type="http://schemas.openxmlformats.org/officeDocument/2006/relationships/slide" Target="/ppt/slides/slide35.xml" Id="rId36" /><Relationship Type="http://schemas.openxmlformats.org/officeDocument/2006/relationships/slide" Target="/ppt/slides/slide48.xml" Id="rId49" /><Relationship Type="http://schemas.openxmlformats.org/officeDocument/2006/relationships/slide" Target="/ppt/slides/slide56.xml" Id="rId57" /><Relationship Type="http://schemas.openxmlformats.org/officeDocument/2006/relationships/slide" Target="/ppt/slides/slide105.xml" Id="rId106" /><Relationship Type="http://schemas.openxmlformats.org/officeDocument/2006/relationships/slide" Target="/ppt/slides/slide113.xml" Id="rId114" /><Relationship Type="http://schemas.openxmlformats.org/officeDocument/2006/relationships/slide" Target="/ppt/slides/slide118.xml" Id="rId119" /><Relationship Type="http://schemas.openxmlformats.org/officeDocument/2006/relationships/slide" Target="/ppt/slides/slide126.xml" Id="rId127" /><Relationship Type="http://schemas.openxmlformats.org/officeDocument/2006/relationships/slide" Target="/ppt/slides/slide9.xml" Id="rId10" /><Relationship Type="http://schemas.openxmlformats.org/officeDocument/2006/relationships/slide" Target="/ppt/slides/slide30.xml" Id="rId31" /><Relationship Type="http://schemas.openxmlformats.org/officeDocument/2006/relationships/slide" Target="/ppt/slides/slide43.xml" Id="rId44" /><Relationship Type="http://schemas.openxmlformats.org/officeDocument/2006/relationships/slide" Target="/ppt/slides/slide51.xml" Id="rId52" /><Relationship Type="http://schemas.openxmlformats.org/officeDocument/2006/relationships/slide" Target="/ppt/slides/slide59.xml" Id="rId60" /><Relationship Type="http://schemas.openxmlformats.org/officeDocument/2006/relationships/slide" Target="/ppt/slides/slide64.xml" Id="rId65" /><Relationship Type="http://schemas.openxmlformats.org/officeDocument/2006/relationships/slide" Target="/ppt/slides/slide72.xml" Id="rId73" /><Relationship Type="http://schemas.openxmlformats.org/officeDocument/2006/relationships/slide" Target="/ppt/slides/slide77.xml" Id="rId78" /><Relationship Type="http://schemas.openxmlformats.org/officeDocument/2006/relationships/slide" Target="/ppt/slides/slide80.xml" Id="rId81" /><Relationship Type="http://schemas.openxmlformats.org/officeDocument/2006/relationships/slide" Target="/ppt/slides/slide85.xml" Id="rId86" /><Relationship Type="http://schemas.openxmlformats.org/officeDocument/2006/relationships/slide" Target="/ppt/slides/slide93.xml" Id="rId94" /><Relationship Type="http://schemas.openxmlformats.org/officeDocument/2006/relationships/slide" Target="/ppt/slides/slide98.xml" Id="rId99" /><Relationship Type="http://schemas.openxmlformats.org/officeDocument/2006/relationships/slide" Target="/ppt/slides/slide100.xml" Id="rId101" /><Relationship Type="http://schemas.openxmlformats.org/officeDocument/2006/relationships/slide" Target="/ppt/slides/slide121.xml" Id="rId122" /><Relationship Type="http://schemas.openxmlformats.org/officeDocument/2006/relationships/slide" Target="/ppt/slides/slide129.xml" Id="rId130" /><Relationship Type="http://schemas.openxmlformats.org/officeDocument/2006/relationships/theme" Target="/ppt/theme/theme1.xml" Id="rId135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38.xml" Id="rId39" /><Relationship Type="http://schemas.openxmlformats.org/officeDocument/2006/relationships/slide" Target="/ppt/slides/slide108.xml" Id="rId109" /><Relationship Type="http://schemas.openxmlformats.org/officeDocument/2006/relationships/slide" Target="/ppt/slides/slide33.xml" Id="rId34" /><Relationship Type="http://schemas.openxmlformats.org/officeDocument/2006/relationships/slide" Target="/ppt/slides/slide49.xml" Id="rId50" /><Relationship Type="http://schemas.openxmlformats.org/officeDocument/2006/relationships/slide" Target="/ppt/slides/slide54.xml" Id="rId55" /><Relationship Type="http://schemas.openxmlformats.org/officeDocument/2006/relationships/slide" Target="/ppt/slides/slide75.xml" Id="rId76" /><Relationship Type="http://schemas.openxmlformats.org/officeDocument/2006/relationships/slide" Target="/ppt/slides/slide96.xml" Id="rId97" /><Relationship Type="http://schemas.openxmlformats.org/officeDocument/2006/relationships/slide" Target="/ppt/slides/slide103.xml" Id="rId104" /><Relationship Type="http://schemas.openxmlformats.org/officeDocument/2006/relationships/slide" Target="/ppt/slides/slide119.xml" Id="rId120" /><Relationship Type="http://schemas.openxmlformats.org/officeDocument/2006/relationships/slide" Target="/ppt/slides/slide124.xml" Id="rId125" /><Relationship Type="http://schemas.openxmlformats.org/officeDocument/2006/relationships/slide" Target="/ppt/slides/slide6.xml" Id="rId7" /><Relationship Type="http://schemas.openxmlformats.org/officeDocument/2006/relationships/slide" Target="/ppt/slides/slide70.xml" Id="rId71" /><Relationship Type="http://schemas.openxmlformats.org/officeDocument/2006/relationships/slide" Target="/ppt/slides/slide91.xml" Id="rId92" /><Relationship Type="http://schemas.openxmlformats.org/officeDocument/2006/relationships/slide" Target="/ppt/slides/slide1.xml" Id="rId2" /><Relationship Type="http://schemas.openxmlformats.org/officeDocument/2006/relationships/slide" Target="/ppt/slides/slide28.xml" Id="rId29" /><Relationship Type="http://schemas.openxmlformats.org/officeDocument/2006/relationships/slide" Target="/ppt/slides/slide23.xml" Id="rId24" /><Relationship Type="http://schemas.openxmlformats.org/officeDocument/2006/relationships/slide" Target="/ppt/slides/slide39.xml" Id="rId40" /><Relationship Type="http://schemas.openxmlformats.org/officeDocument/2006/relationships/slide" Target="/ppt/slides/slide44.xml" Id="rId45" /><Relationship Type="http://schemas.openxmlformats.org/officeDocument/2006/relationships/slide" Target="/ppt/slides/slide65.xml" Id="rId66" /><Relationship Type="http://schemas.openxmlformats.org/officeDocument/2006/relationships/slide" Target="/ppt/slides/slide86.xml" Id="rId87" /><Relationship Type="http://schemas.openxmlformats.org/officeDocument/2006/relationships/slide" Target="/ppt/slides/slide109.xml" Id="rId110" /><Relationship Type="http://schemas.openxmlformats.org/officeDocument/2006/relationships/slide" Target="/ppt/slides/slide114.xml" Id="rId115" /><Relationship Type="http://schemas.openxmlformats.org/officeDocument/2006/relationships/slide" Target="/ppt/slides/slide130.xml" Id="rId131" /><Relationship Type="http://schemas.openxmlformats.org/officeDocument/2006/relationships/tableStyles" Target="/ppt/tableStyles.xml" Id="rId136" /><Relationship Type="http://schemas.openxmlformats.org/officeDocument/2006/relationships/slide" Target="/ppt/slides/slide60.xml" Id="rId61" /><Relationship Type="http://schemas.openxmlformats.org/officeDocument/2006/relationships/slide" Target="/ppt/slides/slide81.xml" Id="rId82" /><Relationship Type="http://schemas.openxmlformats.org/officeDocument/2006/relationships/slide" Target="/ppt/slides/slide18.xml" Id="rId19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354118" y="910590"/>
            <a:ext cx="5212622" cy="1214120"/>
          </a:xfrm>
          <a:ln>
            <a:noFill/>
          </a:ln>
        </p:spPr>
        <p:txBody>
          <a:bodyPr vert="horz" tIns="0" rIns="1214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37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354119" y="2143389"/>
            <a:ext cx="5214645" cy="1163532"/>
          </a:xfrm>
        </p:spPr>
        <p:txBody>
          <a:bodyPr lIns="0" rIns="12140"/>
          <a:lstStyle>
            <a:lvl1pPr marL="0" marR="30349" indent="0" algn="r">
              <a:buNone/>
              <a:defRPr>
                <a:solidFill>
                  <a:schemeClr val="tx1"/>
                </a:solidFill>
              </a:defRPr>
            </a:lvl1pPr>
            <a:lvl2pPr marL="303489" indent="0" algn="ctr">
              <a:buNone/>
            </a:lvl2pPr>
            <a:lvl3pPr marL="606979" indent="0" algn="ctr">
              <a:buNone/>
            </a:lvl3pPr>
            <a:lvl4pPr marL="910468" indent="0" algn="ctr">
              <a:buNone/>
            </a:lvl4pPr>
            <a:lvl5pPr marL="1213957" indent="0" algn="ctr">
              <a:buNone/>
            </a:lvl5pPr>
            <a:lvl6pPr marL="1517447" indent="0" algn="ctr">
              <a:buNone/>
            </a:lvl6pPr>
            <a:lvl7pPr marL="1820936" indent="0" algn="ctr">
              <a:buNone/>
            </a:lvl7pPr>
            <a:lvl8pPr marL="2124426" indent="0" algn="ctr">
              <a:buNone/>
            </a:lvl8pPr>
            <a:lvl9pPr marL="2427915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Relationship Type="http://schemas.openxmlformats.org/officeDocument/2006/relationships/slideLayout" Target="/ppt/slideLayouts/slideLayout1.xml" Id="rId1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6324" y="-4743"/>
            <a:ext cx="6083247" cy="691374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698" tIns="30349" rIns="60698" bIns="30349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2908829" y="-4742"/>
            <a:ext cx="3161771" cy="42367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0698" tIns="30349" rIns="60698" bIns="30349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303530" y="467436"/>
            <a:ext cx="5463540" cy="758825"/>
          </a:xfrm>
          <a:prstGeom prst="rect">
            <a:avLst/>
          </a:prstGeom>
        </p:spPr>
        <p:txBody>
          <a:bodyPr vert="horz" lIns="0" tIns="30349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303530" y="1284944"/>
            <a:ext cx="5463540" cy="2913888"/>
          </a:xfrm>
          <a:prstGeom prst="rect">
            <a:avLst/>
          </a:prstGeom>
        </p:spPr>
        <p:txBody>
          <a:bodyPr vert="horz" lIns="60698" tIns="30349" rIns="60698" bIns="30349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303530" y="4219911"/>
            <a:ext cx="1416473" cy="242402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3/1/2023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1770592" y="4219911"/>
            <a:ext cx="2225887" cy="242402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5261187" y="4219911"/>
            <a:ext cx="505883" cy="242402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8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IN" smtClean="0"/>
              <a:pPr/>
              <a:t>‹#›</a:t>
            </a:fld>
            <a:endParaRPr lang="en-IN"/>
          </a:p>
        </p:txBody>
      </p:sp>
      <p:grpSp>
        <p:nvGrpSpPr>
          <p:cNvPr id="2" name="Group 1"/>
          <p:cNvGrpSpPr/>
          <p:nvPr/>
        </p:nvGrpSpPr>
        <p:grpSpPr>
          <a:xfrm>
            <a:off x="-12625" y="134376"/>
            <a:ext cx="6094864" cy="431013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3" r:id="rId7"/>
  </p:sldLayoutIdLst>
  <p:txStyles>
    <p:titleStyle>
      <a:lvl1pPr algn="l" rtl="0" eaLnBrk="1" latinLnBrk="0" hangingPunct="1">
        <a:spcBef>
          <a:spcPct val="0"/>
        </a:spcBef>
        <a:buNone/>
        <a:defRPr kumimoji="0" sz="33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182094" indent="-182094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4885" indent="-163884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06979" indent="-163884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89072" indent="-139605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971166" indent="-139605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153260" indent="-13960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274655" indent="-121396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1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456749" indent="-121396" algn="l" rtl="0" eaLnBrk="1" latinLnBrk="0" hangingPunct="1">
        <a:spcBef>
          <a:spcPct val="20000"/>
        </a:spcBef>
        <a:buClr>
          <a:schemeClr val="tx2"/>
        </a:buClr>
        <a:buChar char="•"/>
        <a:defRPr kumimoji="0"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1638843" indent="-121396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034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0697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91046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21395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51744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82093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12442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42791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image" Target="/ppt/media/image3.jpeg" Id="rId2" /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image" Target="/ppt/media/image4.jpeg" Id="rId2" /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image" Target="/ppt/media/image5.jpeg" Id="rId2" /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image" Target="/ppt/media/image6.jpeg" Id="rId2" /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image" Target="/ppt/media/image7.jpeg" Id="rId2" /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image" Target="/ppt/media/image8.jpeg" Id="rId2" /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image" Target="/ppt/media/image9.jpeg" Id="rId2" /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image" Target="/ppt/media/image10.jpeg" Id="rId2" /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image" Target="/ppt/media/image11.jpeg" Id="rId2" /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image" Target="/ppt/media/image12.jpeg" Id="rId2" /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image" Target="/ppt/media/image13.jpeg" Id="rId2" /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image" Target="/ppt/media/image14.jpeg" Id="rId2" /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image" Target="/ppt/media/image15.jpeg" Id="rId2" /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image" Target="/ppt/media/image16.jpeg" Id="rId2" /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image" Target="/ppt/media/image17.jpeg" Id="rId2" /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image" Target="/ppt/media/image18.jpeg" Id="rId2" /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image" Target="/ppt/media/image19.jpeg" Id="rId2" /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image" Target="/ppt/media/image20.jpeg" Id="rId2" /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image" Target="/ppt/media/image21.jpeg" Id="rId2" /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image" Target="/ppt/media/image22.jpeg" Id="rId2" /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image" Target="/ppt/media/image23.jpeg" Id="rId2" /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image" Target="/ppt/media/image24.jpeg" Id="rId2" /><Relationship Type="http://schemas.openxmlformats.org/officeDocument/2006/relationships/slideLayout" Target="/ppt/slideLayouts/slideLayout7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image" Target="/ppt/media/image25.jpeg" Id="rId2" /><Relationship Type="http://schemas.openxmlformats.org/officeDocument/2006/relationships/slideLayout" Target="/ppt/slideLayouts/slideLayout7.xml" Id="rId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image" Target="/ppt/media/image26.jpeg" Id="rId2" /><Relationship Type="http://schemas.openxmlformats.org/officeDocument/2006/relationships/slideLayout" Target="/ppt/slideLayouts/slideLayout7.xml" Id="rId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image" Target="/ppt/media/image27.jpeg" Id="rId2" /><Relationship Type="http://schemas.openxmlformats.org/officeDocument/2006/relationships/slideLayout" Target="/ppt/slideLayouts/slideLayout7.xml" Id="rId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image" Target="/ppt/media/image28.jpeg" Id="rId2" /><Relationship Type="http://schemas.openxmlformats.org/officeDocument/2006/relationships/slideLayout" Target="/ppt/slideLayouts/slideLayout7.xml" Id="rId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image" Target="/ppt/media/image29.jpeg" Id="rId2" /><Relationship Type="http://schemas.openxmlformats.org/officeDocument/2006/relationships/slideLayout" Target="/ppt/slideLayouts/slideLayout7.xml" Id="rId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image" Target="/ppt/media/image30.jpeg" Id="rId2" /><Relationship Type="http://schemas.openxmlformats.org/officeDocument/2006/relationships/slideLayout" Target="/ppt/slideLayouts/slideLayout7.xml" Id="rId1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image" Target="/ppt/media/image31.jpeg" Id="rId2" /><Relationship Type="http://schemas.openxmlformats.org/officeDocument/2006/relationships/slideLayout" Target="/ppt/slideLayouts/slideLayout7.xml" Id="rId1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image" Target="/ppt/media/image32.jpeg" Id="rId2" /><Relationship Type="http://schemas.openxmlformats.org/officeDocument/2006/relationships/slideLayout" Target="/ppt/slideLayouts/slideLayout7.xml" Id="rId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image" Target="/ppt/media/image33.jpeg" Id="rId2" /><Relationship Type="http://schemas.openxmlformats.org/officeDocument/2006/relationships/slideLayout" Target="/ppt/slideLayouts/slideLayout7.xml" Id="rId1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image" Target="/ppt/media/image34.jpeg" Id="rId2" /><Relationship Type="http://schemas.openxmlformats.org/officeDocument/2006/relationships/slideLayout" Target="/ppt/slideLayouts/slideLayout7.xml" Id="rId1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image" Target="/ppt/media/image35.jpeg" Id="rId2" /><Relationship Type="http://schemas.openxmlformats.org/officeDocument/2006/relationships/slideLayout" Target="/ppt/slideLayouts/slideLayout7.xml" Id="rId1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image" Target="/ppt/media/image36.jpeg" Id="rId2" /><Relationship Type="http://schemas.openxmlformats.org/officeDocument/2006/relationships/slideLayout" Target="/ppt/slideLayouts/slideLayout7.xml" Id="rId1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image" Target="/ppt/media/image37.jpeg" Id="rId2" /><Relationship Type="http://schemas.openxmlformats.org/officeDocument/2006/relationships/slideLayout" Target="/ppt/slideLayouts/slideLayout7.xml" Id="rId1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image" Target="/ppt/media/image38.jpeg" Id="rId2" /><Relationship Type="http://schemas.openxmlformats.org/officeDocument/2006/relationships/slideLayout" Target="/ppt/slideLayouts/slideLayout7.xml" Id="rId1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image" Target="/ppt/media/image39.jpeg" Id="rId2" /><Relationship Type="http://schemas.openxmlformats.org/officeDocument/2006/relationships/slideLayout" Target="/ppt/slideLayouts/slideLayout7.xml" Id="rId1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image" Target="/ppt/media/image40.jpeg" Id="rId2" /><Relationship Type="http://schemas.openxmlformats.org/officeDocument/2006/relationships/slideLayout" Target="/ppt/slideLayouts/slideLayout7.xml" Id="rId1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image" Target="/ppt/media/image41.jpeg" Id="rId2" /><Relationship Type="http://schemas.openxmlformats.org/officeDocument/2006/relationships/slideLayout" Target="/ppt/slideLayouts/slideLayout7.xml" Id="rId1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image" Target="/ppt/media/image42.jpeg" Id="rId2" /><Relationship Type="http://schemas.openxmlformats.org/officeDocument/2006/relationships/slideLayout" Target="/ppt/slideLayouts/slideLayout7.xml" Id="rId1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image" Target="/ppt/media/image43.jpeg" Id="rId2" /><Relationship Type="http://schemas.openxmlformats.org/officeDocument/2006/relationships/slideLayout" Target="/ppt/slideLayouts/slideLayout7.xml" Id="rId1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image" Target="/ppt/media/image44.jpeg" Id="rId2" /><Relationship Type="http://schemas.openxmlformats.org/officeDocument/2006/relationships/slideLayout" Target="/ppt/slideLayouts/slideLayout7.xml" Id="rId1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image" Target="/ppt/media/image45.jpeg" Id="rId2" /><Relationship Type="http://schemas.openxmlformats.org/officeDocument/2006/relationships/slideLayout" Target="/ppt/slideLayouts/slideLayout7.xml" Id="rId1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image" Target="/ppt/media/image46.jpeg" Id="rId2" /><Relationship Type="http://schemas.openxmlformats.org/officeDocument/2006/relationships/slideLayout" Target="/ppt/slideLayouts/slideLayout7.xml" Id="rId1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image" Target="/ppt/media/image47.jpeg" Id="rId2" /><Relationship Type="http://schemas.openxmlformats.org/officeDocument/2006/relationships/slideLayout" Target="/ppt/slideLayouts/slideLayout7.xml" Id="rId1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image" Target="/ppt/media/image48.jpeg" Id="rId2" /><Relationship Type="http://schemas.openxmlformats.org/officeDocument/2006/relationships/slideLayout" Target="/ppt/slideLayouts/slideLayout7.xml" Id="rId1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image" Target="/ppt/media/image49.jpeg" Id="rId2" /><Relationship Type="http://schemas.openxmlformats.org/officeDocument/2006/relationships/slideLayout" Target="/ppt/slideLayouts/slideLayout7.xml" Id="rId1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image" Target="/ppt/media/image50.jpeg" Id="rId2" /><Relationship Type="http://schemas.openxmlformats.org/officeDocument/2006/relationships/slideLayout" Target="/ppt/slideLayouts/slideLayout7.xml" Id="rId1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image" Target="/ppt/media/image51.jpeg" Id="rId2" /><Relationship Type="http://schemas.openxmlformats.org/officeDocument/2006/relationships/slideLayout" Target="/ppt/slideLayouts/slideLayout7.xml" Id="rId1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image" Target="/ppt/media/image52.jpeg" Id="rId2" /><Relationship Type="http://schemas.openxmlformats.org/officeDocument/2006/relationships/slideLayout" Target="/ppt/slideLayouts/slideLayout7.xml" Id="rId1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image" Target="/ppt/media/image53.jpeg" Id="rId2" /><Relationship Type="http://schemas.openxmlformats.org/officeDocument/2006/relationships/slideLayout" Target="/ppt/slideLayouts/slideLayout7.xml" Id="rId1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image" Target="/ppt/media/image54.jpeg" Id="rId2" /><Relationship Type="http://schemas.openxmlformats.org/officeDocument/2006/relationships/slideLayout" Target="/ppt/slideLayouts/slideLayout7.xml" Id="rId1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image" Target="/ppt/media/image55.jpeg" Id="rId2" /><Relationship Type="http://schemas.openxmlformats.org/officeDocument/2006/relationships/slideLayout" Target="/ppt/slideLayouts/slideLayout7.xml" Id="rId1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image" Target="/ppt/media/image56.jpeg" Id="rId2" /><Relationship Type="http://schemas.openxmlformats.org/officeDocument/2006/relationships/slideLayout" Target="/ppt/slideLayouts/slideLayout7.xml" Id="rId1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image" Target="/ppt/media/image57.jpeg" Id="rId2" /><Relationship Type="http://schemas.openxmlformats.org/officeDocument/2006/relationships/slideLayout" Target="/ppt/slideLayouts/slideLayout7.xml" Id="rId1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image" Target="/ppt/media/image58.jpeg" Id="rId2" /><Relationship Type="http://schemas.openxmlformats.org/officeDocument/2006/relationships/slideLayout" Target="/ppt/slideLayouts/slideLayout7.xml" Id="rId1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image" Target="/ppt/media/image59.jpeg" Id="rId2" /><Relationship Type="http://schemas.openxmlformats.org/officeDocument/2006/relationships/slideLayout" Target="/ppt/slideLayouts/slideLayout7.xml" Id="rId1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image" Target="/ppt/media/image60.jpeg" Id="rId2" /><Relationship Type="http://schemas.openxmlformats.org/officeDocument/2006/relationships/slideLayout" Target="/ppt/slideLayouts/slideLayout7.xml" Id="rId1" /></Relationships>
</file>

<file path=ppt/slides/_rels/slide61.xml.rels>&#65279;<?xml version="1.0" encoding="utf-8"?><Relationships xmlns="http://schemas.openxmlformats.org/package/2006/relationships"><Relationship Type="http://schemas.openxmlformats.org/officeDocument/2006/relationships/image" Target="/ppt/media/image61.jpeg" Id="rId2" /><Relationship Type="http://schemas.openxmlformats.org/officeDocument/2006/relationships/slideLayout" Target="/ppt/slideLayouts/slideLayout7.xml" Id="rId1" /></Relationships>
</file>

<file path=ppt/slides/_rels/slide62.xml.rels>&#65279;<?xml version="1.0" encoding="utf-8"?><Relationships xmlns="http://schemas.openxmlformats.org/package/2006/relationships"><Relationship Type="http://schemas.openxmlformats.org/officeDocument/2006/relationships/image" Target="/ppt/media/image62.jpeg" Id="rId2" /><Relationship Type="http://schemas.openxmlformats.org/officeDocument/2006/relationships/slideLayout" Target="/ppt/slideLayouts/slideLayout7.xml" Id="rId1" /></Relationships>
</file>

<file path=ppt/slides/_rels/slide63.xml.rels>&#65279;<?xml version="1.0" encoding="utf-8"?><Relationships xmlns="http://schemas.openxmlformats.org/package/2006/relationships"><Relationship Type="http://schemas.openxmlformats.org/officeDocument/2006/relationships/image" Target="/ppt/media/image63.jpeg" Id="rId2" /><Relationship Type="http://schemas.openxmlformats.org/officeDocument/2006/relationships/slideLayout" Target="/ppt/slideLayouts/slideLayout7.xml" Id="rId1" /></Relationships>
</file>

<file path=ppt/slides/_rels/slide64.xml.rels>&#65279;<?xml version="1.0" encoding="utf-8"?><Relationships xmlns="http://schemas.openxmlformats.org/package/2006/relationships"><Relationship Type="http://schemas.openxmlformats.org/officeDocument/2006/relationships/image" Target="/ppt/media/image64.jpeg" Id="rId2" /><Relationship Type="http://schemas.openxmlformats.org/officeDocument/2006/relationships/slideLayout" Target="/ppt/slideLayouts/slideLayout7.xml" Id="rId1" /></Relationships>
</file>

<file path=ppt/slides/_rels/slide65.xml.rels>&#65279;<?xml version="1.0" encoding="utf-8"?><Relationships xmlns="http://schemas.openxmlformats.org/package/2006/relationships"><Relationship Type="http://schemas.openxmlformats.org/officeDocument/2006/relationships/image" Target="/ppt/media/image65.jpeg" Id="rId2" /><Relationship Type="http://schemas.openxmlformats.org/officeDocument/2006/relationships/slideLayout" Target="/ppt/slideLayouts/slideLayout7.xml" Id="rId1" /></Relationships>
</file>

<file path=ppt/slides/_rels/slide66.xml.rels>&#65279;<?xml version="1.0" encoding="utf-8"?><Relationships xmlns="http://schemas.openxmlformats.org/package/2006/relationships"><Relationship Type="http://schemas.openxmlformats.org/officeDocument/2006/relationships/image" Target="/ppt/media/image66.jpeg" Id="rId2" /><Relationship Type="http://schemas.openxmlformats.org/officeDocument/2006/relationships/slideLayout" Target="/ppt/slideLayouts/slideLayout7.xml" Id="rId1" /></Relationships>
</file>

<file path=ppt/slides/_rels/slide67.xml.rels>&#65279;<?xml version="1.0" encoding="utf-8"?><Relationships xmlns="http://schemas.openxmlformats.org/package/2006/relationships"><Relationship Type="http://schemas.openxmlformats.org/officeDocument/2006/relationships/image" Target="/ppt/media/image67.jpeg" Id="rId2" /><Relationship Type="http://schemas.openxmlformats.org/officeDocument/2006/relationships/slideLayout" Target="/ppt/slideLayouts/slideLayout7.xml" Id="rId1" /></Relationships>
</file>

<file path=ppt/slides/_rels/slide68.xml.rels>&#65279;<?xml version="1.0" encoding="utf-8"?><Relationships xmlns="http://schemas.openxmlformats.org/package/2006/relationships"><Relationship Type="http://schemas.openxmlformats.org/officeDocument/2006/relationships/image" Target="/ppt/media/image68.jpeg" Id="rId2" /><Relationship Type="http://schemas.openxmlformats.org/officeDocument/2006/relationships/slideLayout" Target="/ppt/slideLayouts/slideLayout7.xml" Id="rId1" /></Relationships>
</file>

<file path=ppt/slides/_rels/slide69.xml.rels>&#65279;<?xml version="1.0" encoding="utf-8"?><Relationships xmlns="http://schemas.openxmlformats.org/package/2006/relationships"><Relationship Type="http://schemas.openxmlformats.org/officeDocument/2006/relationships/image" Target="/ppt/media/image69.jpeg" Id="rId2" /><Relationship Type="http://schemas.openxmlformats.org/officeDocument/2006/relationships/slideLayout" Target="/ppt/slideLayouts/slideLayout7.xml" Id="rId1" /></Relationships>
</file>

<file path=ppt/slides/_rels/slide70.xml.rels>&#65279;<?xml version="1.0" encoding="utf-8"?><Relationships xmlns="http://schemas.openxmlformats.org/package/2006/relationships"><Relationship Type="http://schemas.openxmlformats.org/officeDocument/2006/relationships/image" Target="/ppt/media/image70.jpeg" Id="rId2" /><Relationship Type="http://schemas.openxmlformats.org/officeDocument/2006/relationships/slideLayout" Target="/ppt/slideLayouts/slideLayout7.xml" Id="rId1" /></Relationships>
</file>

<file path=ppt/slides/_rels/slide71.xml.rels>&#65279;<?xml version="1.0" encoding="utf-8"?><Relationships xmlns="http://schemas.openxmlformats.org/package/2006/relationships"><Relationship Type="http://schemas.openxmlformats.org/officeDocument/2006/relationships/image" Target="/ppt/media/image71.jpeg" Id="rId2" /><Relationship Type="http://schemas.openxmlformats.org/officeDocument/2006/relationships/slideLayout" Target="/ppt/slideLayouts/slideLayout7.xml" Id="rId1" /></Relationships>
</file>

<file path=ppt/slides/_rels/slide72.xml.rels>&#65279;<?xml version="1.0" encoding="utf-8"?><Relationships xmlns="http://schemas.openxmlformats.org/package/2006/relationships"><Relationship Type="http://schemas.openxmlformats.org/officeDocument/2006/relationships/image" Target="/ppt/media/image72.jpeg" Id="rId2" /><Relationship Type="http://schemas.openxmlformats.org/officeDocument/2006/relationships/slideLayout" Target="/ppt/slideLayouts/slideLayout7.xml" Id="rId1" /></Relationships>
</file>

<file path=ppt/slides/_rels/slide73.xml.rels>&#65279;<?xml version="1.0" encoding="utf-8"?><Relationships xmlns="http://schemas.openxmlformats.org/package/2006/relationships"><Relationship Type="http://schemas.openxmlformats.org/officeDocument/2006/relationships/image" Target="/ppt/media/image73.jpeg" Id="rId2" /><Relationship Type="http://schemas.openxmlformats.org/officeDocument/2006/relationships/slideLayout" Target="/ppt/slideLayouts/slideLayout7.xml" Id="rId1" /></Relationships>
</file>

<file path=ppt/slides/_rels/slide74.xml.rels>&#65279;<?xml version="1.0" encoding="utf-8"?><Relationships xmlns="http://schemas.openxmlformats.org/package/2006/relationships"><Relationship Type="http://schemas.openxmlformats.org/officeDocument/2006/relationships/image" Target="/ppt/media/image74.jpeg" Id="rId2" /><Relationship Type="http://schemas.openxmlformats.org/officeDocument/2006/relationships/slideLayout" Target="/ppt/slideLayouts/slideLayout7.xml" Id="rId1" /></Relationships>
</file>

<file path=ppt/slides/_rels/slide75.xml.rels>&#65279;<?xml version="1.0" encoding="utf-8"?><Relationships xmlns="http://schemas.openxmlformats.org/package/2006/relationships"><Relationship Type="http://schemas.openxmlformats.org/officeDocument/2006/relationships/image" Target="/ppt/media/image75.jpeg" Id="rId2" /><Relationship Type="http://schemas.openxmlformats.org/officeDocument/2006/relationships/slideLayout" Target="/ppt/slideLayouts/slideLayout7.xml" Id="rId1" /></Relationships>
</file>

<file path=ppt/slides/_rels/slide76.xml.rels>&#65279;<?xml version="1.0" encoding="utf-8"?><Relationships xmlns="http://schemas.openxmlformats.org/package/2006/relationships"><Relationship Type="http://schemas.openxmlformats.org/officeDocument/2006/relationships/image" Target="/ppt/media/image76.jpeg" Id="rId2" /><Relationship Type="http://schemas.openxmlformats.org/officeDocument/2006/relationships/slideLayout" Target="/ppt/slideLayouts/slideLayout7.xml" Id="rId1" /></Relationships>
</file>

<file path=ppt/slides/_rels/slide77.xml.rels>&#65279;<?xml version="1.0" encoding="utf-8"?><Relationships xmlns="http://schemas.openxmlformats.org/package/2006/relationships"><Relationship Type="http://schemas.openxmlformats.org/officeDocument/2006/relationships/image" Target="/ppt/media/image77.jpeg" Id="rId2" /><Relationship Type="http://schemas.openxmlformats.org/officeDocument/2006/relationships/slideLayout" Target="/ppt/slideLayouts/slideLayout7.xml" Id="rId1" /></Relationships>
</file>

<file path=ppt/slides/_rels/slide78.xml.rels>&#65279;<?xml version="1.0" encoding="utf-8"?><Relationships xmlns="http://schemas.openxmlformats.org/package/2006/relationships"><Relationship Type="http://schemas.openxmlformats.org/officeDocument/2006/relationships/image" Target="/ppt/media/image78.jpeg" Id="rId2" /><Relationship Type="http://schemas.openxmlformats.org/officeDocument/2006/relationships/slideLayout" Target="/ppt/slideLayouts/slideLayout7.xml" Id="rId1" /></Relationships>
</file>

<file path=ppt/slides/_rels/slide79.xml.rels>&#65279;<?xml version="1.0" encoding="utf-8"?><Relationships xmlns="http://schemas.openxmlformats.org/package/2006/relationships"><Relationship Type="http://schemas.openxmlformats.org/officeDocument/2006/relationships/image" Target="/ppt/media/image79.jpeg" Id="rId2" /><Relationship Type="http://schemas.openxmlformats.org/officeDocument/2006/relationships/slideLayout" Target="/ppt/slideLayouts/slideLayout7.xml" Id="rId1" /></Relationships>
</file>

<file path=ppt/slides/_rels/slide80.xml.rels>&#65279;<?xml version="1.0" encoding="utf-8"?><Relationships xmlns="http://schemas.openxmlformats.org/package/2006/relationships"><Relationship Type="http://schemas.openxmlformats.org/officeDocument/2006/relationships/image" Target="/ppt/media/image80.jpeg" Id="rId2" /><Relationship Type="http://schemas.openxmlformats.org/officeDocument/2006/relationships/slideLayout" Target="/ppt/slideLayouts/slideLayout7.xml" Id="rId1" /></Relationships>
</file>

<file path=ppt/slides/_rels/slide81.xml.rels>&#65279;<?xml version="1.0" encoding="utf-8"?><Relationships xmlns="http://schemas.openxmlformats.org/package/2006/relationships"><Relationship Type="http://schemas.openxmlformats.org/officeDocument/2006/relationships/image" Target="/ppt/media/image81.jpeg" Id="rId2" /><Relationship Type="http://schemas.openxmlformats.org/officeDocument/2006/relationships/slideLayout" Target="/ppt/slideLayouts/slideLayout7.xml" Id="rId1" /></Relationships>
</file>

<file path=ppt/slides/_rels/slide82.xml.rels>&#65279;<?xml version="1.0" encoding="utf-8"?><Relationships xmlns="http://schemas.openxmlformats.org/package/2006/relationships"><Relationship Type="http://schemas.openxmlformats.org/officeDocument/2006/relationships/image" Target="/ppt/media/image82.jpeg" Id="rId2" /><Relationship Type="http://schemas.openxmlformats.org/officeDocument/2006/relationships/slideLayout" Target="/ppt/slideLayouts/slideLayout7.xml" Id="rId1" /></Relationships>
</file>

<file path=ppt/slides/_rels/slide83.xml.rels>&#65279;<?xml version="1.0" encoding="utf-8"?><Relationships xmlns="http://schemas.openxmlformats.org/package/2006/relationships"><Relationship Type="http://schemas.openxmlformats.org/officeDocument/2006/relationships/image" Target="/ppt/media/image83.jpeg" Id="rId2" /><Relationship Type="http://schemas.openxmlformats.org/officeDocument/2006/relationships/slideLayout" Target="/ppt/slideLayouts/slideLayout7.xml" Id="rId1" /></Relationships>
</file>

<file path=ppt/slides/_rels/slide84.xml.rels>&#65279;<?xml version="1.0" encoding="utf-8"?><Relationships xmlns="http://schemas.openxmlformats.org/package/2006/relationships"><Relationship Type="http://schemas.openxmlformats.org/officeDocument/2006/relationships/image" Target="/ppt/media/image84.jpeg" Id="rId2" /><Relationship Type="http://schemas.openxmlformats.org/officeDocument/2006/relationships/slideLayout" Target="/ppt/slideLayouts/slideLayout7.xml" Id="rId1" /></Relationships>
</file>

<file path=ppt/slides/_rels/slide85.xml.rels>&#65279;<?xml version="1.0" encoding="utf-8"?><Relationships xmlns="http://schemas.openxmlformats.org/package/2006/relationships"><Relationship Type="http://schemas.openxmlformats.org/officeDocument/2006/relationships/image" Target="/ppt/media/image85.jpeg" Id="rId2" /><Relationship Type="http://schemas.openxmlformats.org/officeDocument/2006/relationships/slideLayout" Target="/ppt/slideLayouts/slideLayout7.xml" Id="rId1" /></Relationships>
</file>

<file path=ppt/slides/_rels/slide86.xml.rels>&#65279;<?xml version="1.0" encoding="utf-8"?><Relationships xmlns="http://schemas.openxmlformats.org/package/2006/relationships"><Relationship Type="http://schemas.openxmlformats.org/officeDocument/2006/relationships/image" Target="/ppt/media/image86.jpeg" Id="rId2" /><Relationship Type="http://schemas.openxmlformats.org/officeDocument/2006/relationships/slideLayout" Target="/ppt/slideLayouts/slideLayout7.xml" Id="rId1" /></Relationships>
</file>

<file path=ppt/slides/_rels/slide87.xml.rels>&#65279;<?xml version="1.0" encoding="utf-8"?><Relationships xmlns="http://schemas.openxmlformats.org/package/2006/relationships"><Relationship Type="http://schemas.openxmlformats.org/officeDocument/2006/relationships/image" Target="/ppt/media/image87.jpeg" Id="rId2" /><Relationship Type="http://schemas.openxmlformats.org/officeDocument/2006/relationships/slideLayout" Target="/ppt/slideLayouts/slideLayout7.xml" Id="rId1" /></Relationships>
</file>

<file path=ppt/slides/_rels/slide88.xml.rels>&#65279;<?xml version="1.0" encoding="utf-8"?><Relationships xmlns="http://schemas.openxmlformats.org/package/2006/relationships"><Relationship Type="http://schemas.openxmlformats.org/officeDocument/2006/relationships/image" Target="/ppt/media/image88.jpeg" Id="rId2" /><Relationship Type="http://schemas.openxmlformats.org/officeDocument/2006/relationships/slideLayout" Target="/ppt/slideLayouts/slideLayout7.xml" Id="rId1" /></Relationships>
</file>

<file path=ppt/slides/_rels/slide89.xml.rels>&#65279;<?xml version="1.0" encoding="utf-8"?><Relationships xmlns="http://schemas.openxmlformats.org/package/2006/relationships"><Relationship Type="http://schemas.openxmlformats.org/officeDocument/2006/relationships/image" Target="/ppt/media/image89.jpeg" Id="rId2" /><Relationship Type="http://schemas.openxmlformats.org/officeDocument/2006/relationships/slideLayout" Target="/ppt/slideLayouts/slideLayout7.xml" Id="rId1" /></Relationships>
</file>

<file path=ppt/slides/_rels/slide90.xml.rels>&#65279;<?xml version="1.0" encoding="utf-8"?><Relationships xmlns="http://schemas.openxmlformats.org/package/2006/relationships"><Relationship Type="http://schemas.openxmlformats.org/officeDocument/2006/relationships/image" Target="/ppt/media/image90.jpeg" Id="rId2" /><Relationship Type="http://schemas.openxmlformats.org/officeDocument/2006/relationships/slideLayout" Target="/ppt/slideLayouts/slideLayout7.xml" Id="rId1" /></Relationships>
</file>

<file path=ppt/slides/_rels/slide91.xml.rels>&#65279;<?xml version="1.0" encoding="utf-8"?><Relationships xmlns="http://schemas.openxmlformats.org/package/2006/relationships"><Relationship Type="http://schemas.openxmlformats.org/officeDocument/2006/relationships/image" Target="/ppt/media/image91.jpeg" Id="rId2" /><Relationship Type="http://schemas.openxmlformats.org/officeDocument/2006/relationships/slideLayout" Target="/ppt/slideLayouts/slideLayout7.xml" Id="rId1" /></Relationships>
</file>

<file path=ppt/slides/_rels/slide92.xml.rels>&#65279;<?xml version="1.0" encoding="utf-8"?><Relationships xmlns="http://schemas.openxmlformats.org/package/2006/relationships"><Relationship Type="http://schemas.openxmlformats.org/officeDocument/2006/relationships/image" Target="/ppt/media/image92.jpeg" Id="rId2" /><Relationship Type="http://schemas.openxmlformats.org/officeDocument/2006/relationships/slideLayout" Target="/ppt/slideLayouts/slideLayout7.xml" Id="rId1" /></Relationships>
</file>

<file path=ppt/slides/_rels/slide93.xml.rels>&#65279;<?xml version="1.0" encoding="utf-8"?><Relationships xmlns="http://schemas.openxmlformats.org/package/2006/relationships"><Relationship Type="http://schemas.openxmlformats.org/officeDocument/2006/relationships/image" Target="/ppt/media/image93.jpeg" Id="rId2" /><Relationship Type="http://schemas.openxmlformats.org/officeDocument/2006/relationships/slideLayout" Target="/ppt/slideLayouts/slideLayout7.xml" Id="rId1" /></Relationships>
</file>

<file path=ppt/slides/_rels/slide94.xml.rels>&#65279;<?xml version="1.0" encoding="utf-8"?><Relationships xmlns="http://schemas.openxmlformats.org/package/2006/relationships"><Relationship Type="http://schemas.openxmlformats.org/officeDocument/2006/relationships/image" Target="/ppt/media/image94.jpeg" Id="rId2" /><Relationship Type="http://schemas.openxmlformats.org/officeDocument/2006/relationships/slideLayout" Target="/ppt/slideLayouts/slideLayout7.xml" Id="rId1" /></Relationships>
</file>

<file path=ppt/slides/_rels/slide95.xml.rels>&#65279;<?xml version="1.0" encoding="utf-8"?><Relationships xmlns="http://schemas.openxmlformats.org/package/2006/relationships"><Relationship Type="http://schemas.openxmlformats.org/officeDocument/2006/relationships/image" Target="/ppt/media/image95.jpeg" Id="rId2" /><Relationship Type="http://schemas.openxmlformats.org/officeDocument/2006/relationships/slideLayout" Target="/ppt/slideLayouts/slideLayout7.xml" Id="rId1" /></Relationships>
</file>

<file path=ppt/slides/_rels/slide96.xml.rels>&#65279;<?xml version="1.0" encoding="utf-8"?><Relationships xmlns="http://schemas.openxmlformats.org/package/2006/relationships"><Relationship Type="http://schemas.openxmlformats.org/officeDocument/2006/relationships/image" Target="/ppt/media/image96.jpeg" Id="rId2" /><Relationship Type="http://schemas.openxmlformats.org/officeDocument/2006/relationships/slideLayout" Target="/ppt/slideLayouts/slideLayout7.xml" Id="rId1" /></Relationships>
</file>

<file path=ppt/slides/_rels/slide97.xml.rels>&#65279;<?xml version="1.0" encoding="utf-8"?><Relationships xmlns="http://schemas.openxmlformats.org/package/2006/relationships"><Relationship Type="http://schemas.openxmlformats.org/officeDocument/2006/relationships/image" Target="/ppt/media/image97.jpeg" Id="rId2" /><Relationship Type="http://schemas.openxmlformats.org/officeDocument/2006/relationships/slideLayout" Target="/ppt/slideLayouts/slideLayout7.xml" Id="rId1" /></Relationships>
</file>

<file path=ppt/slides/_rels/slide98.xml.rels>&#65279;<?xml version="1.0" encoding="utf-8"?><Relationships xmlns="http://schemas.openxmlformats.org/package/2006/relationships"><Relationship Type="http://schemas.openxmlformats.org/officeDocument/2006/relationships/image" Target="/ppt/media/image98.jpeg" Id="rId2" /><Relationship Type="http://schemas.openxmlformats.org/officeDocument/2006/relationships/slideLayout" Target="/ppt/slideLayouts/slideLayout7.xml" Id="rId1" /></Relationships>
</file>

<file path=ppt/slides/_rels/slide99.xml.rels>&#65279;<?xml version="1.0" encoding="utf-8"?><Relationships xmlns="http://schemas.openxmlformats.org/package/2006/relationships"><Relationship Type="http://schemas.openxmlformats.org/officeDocument/2006/relationships/image" Target="/ppt/media/image99.jpeg" Id="rId2" /><Relationship Type="http://schemas.openxmlformats.org/officeDocument/2006/relationships/slideLayout" Target="/ppt/slideLayouts/slideLayout7.xml" Id="rId1" /></Relationships>
</file>

<file path=ppt/slides/_rels/slide100.xml.rels>&#65279;<?xml version="1.0" encoding="utf-8"?><Relationships xmlns="http://schemas.openxmlformats.org/package/2006/relationships"><Relationship Type="http://schemas.openxmlformats.org/officeDocument/2006/relationships/image" Target="/ppt/media/image100.jpeg" Id="rId2" /><Relationship Type="http://schemas.openxmlformats.org/officeDocument/2006/relationships/slideLayout" Target="/ppt/slideLayouts/slideLayout7.xml" Id="rId1" /></Relationships>
</file>

<file path=ppt/slides/_rels/slide101.xml.rels>&#65279;<?xml version="1.0" encoding="utf-8"?><Relationships xmlns="http://schemas.openxmlformats.org/package/2006/relationships"><Relationship Type="http://schemas.openxmlformats.org/officeDocument/2006/relationships/image" Target="/ppt/media/image101.jpeg" Id="rId2" /><Relationship Type="http://schemas.openxmlformats.org/officeDocument/2006/relationships/slideLayout" Target="/ppt/slideLayouts/slideLayout7.xml" Id="rId1" /></Relationships>
</file>

<file path=ppt/slides/_rels/slide102.xml.rels>&#65279;<?xml version="1.0" encoding="utf-8"?><Relationships xmlns="http://schemas.openxmlformats.org/package/2006/relationships"><Relationship Type="http://schemas.openxmlformats.org/officeDocument/2006/relationships/image" Target="/ppt/media/image102.jpeg" Id="rId2" /><Relationship Type="http://schemas.openxmlformats.org/officeDocument/2006/relationships/slideLayout" Target="/ppt/slideLayouts/slideLayout7.xml" Id="rId1" /></Relationships>
</file>

<file path=ppt/slides/_rels/slide103.xml.rels>&#65279;<?xml version="1.0" encoding="utf-8"?><Relationships xmlns="http://schemas.openxmlformats.org/package/2006/relationships"><Relationship Type="http://schemas.openxmlformats.org/officeDocument/2006/relationships/image" Target="/ppt/media/image103.jpeg" Id="rId2" /><Relationship Type="http://schemas.openxmlformats.org/officeDocument/2006/relationships/slideLayout" Target="/ppt/slideLayouts/slideLayout7.xml" Id="rId1" /></Relationships>
</file>

<file path=ppt/slides/_rels/slide104.xml.rels>&#65279;<?xml version="1.0" encoding="utf-8"?><Relationships xmlns="http://schemas.openxmlformats.org/package/2006/relationships"><Relationship Type="http://schemas.openxmlformats.org/officeDocument/2006/relationships/image" Target="/ppt/media/image104.jpeg" Id="rId2" /><Relationship Type="http://schemas.openxmlformats.org/officeDocument/2006/relationships/slideLayout" Target="/ppt/slideLayouts/slideLayout7.xml" Id="rId1" /></Relationships>
</file>

<file path=ppt/slides/_rels/slide105.xml.rels>&#65279;<?xml version="1.0" encoding="utf-8"?><Relationships xmlns="http://schemas.openxmlformats.org/package/2006/relationships"><Relationship Type="http://schemas.openxmlformats.org/officeDocument/2006/relationships/image" Target="/ppt/media/image105.jpeg" Id="rId2" /><Relationship Type="http://schemas.openxmlformats.org/officeDocument/2006/relationships/slideLayout" Target="/ppt/slideLayouts/slideLayout7.xml" Id="rId1" /></Relationships>
</file>

<file path=ppt/slides/_rels/slide106.xml.rels>&#65279;<?xml version="1.0" encoding="utf-8"?><Relationships xmlns="http://schemas.openxmlformats.org/package/2006/relationships"><Relationship Type="http://schemas.openxmlformats.org/officeDocument/2006/relationships/image" Target="/ppt/media/image106.jpeg" Id="rId2" /><Relationship Type="http://schemas.openxmlformats.org/officeDocument/2006/relationships/slideLayout" Target="/ppt/slideLayouts/slideLayout7.xml" Id="rId1" /></Relationships>
</file>

<file path=ppt/slides/_rels/slide107.xml.rels>&#65279;<?xml version="1.0" encoding="utf-8"?><Relationships xmlns="http://schemas.openxmlformats.org/package/2006/relationships"><Relationship Type="http://schemas.openxmlformats.org/officeDocument/2006/relationships/image" Target="/ppt/media/image107.jpeg" Id="rId2" /><Relationship Type="http://schemas.openxmlformats.org/officeDocument/2006/relationships/slideLayout" Target="/ppt/slideLayouts/slideLayout7.xml" Id="rId1" /></Relationships>
</file>

<file path=ppt/slides/_rels/slide108.xml.rels>&#65279;<?xml version="1.0" encoding="utf-8"?><Relationships xmlns="http://schemas.openxmlformats.org/package/2006/relationships"><Relationship Type="http://schemas.openxmlformats.org/officeDocument/2006/relationships/image" Target="/ppt/media/image108.jpeg" Id="rId2" /><Relationship Type="http://schemas.openxmlformats.org/officeDocument/2006/relationships/slideLayout" Target="/ppt/slideLayouts/slideLayout7.xml" Id="rId1" /></Relationships>
</file>

<file path=ppt/slides/_rels/slide109.xml.rels>&#65279;<?xml version="1.0" encoding="utf-8"?><Relationships xmlns="http://schemas.openxmlformats.org/package/2006/relationships"><Relationship Type="http://schemas.openxmlformats.org/officeDocument/2006/relationships/image" Target="/ppt/media/image109.jpeg" Id="rId2" /><Relationship Type="http://schemas.openxmlformats.org/officeDocument/2006/relationships/slideLayout" Target="/ppt/slideLayouts/slideLayout7.xml" Id="rId1" /></Relationships>
</file>

<file path=ppt/slides/_rels/slide110.xml.rels>&#65279;<?xml version="1.0" encoding="utf-8"?><Relationships xmlns="http://schemas.openxmlformats.org/package/2006/relationships"><Relationship Type="http://schemas.openxmlformats.org/officeDocument/2006/relationships/image" Target="/ppt/media/image110.jpeg" Id="rId2" /><Relationship Type="http://schemas.openxmlformats.org/officeDocument/2006/relationships/slideLayout" Target="/ppt/slideLayouts/slideLayout7.xml" Id="rId1" /></Relationships>
</file>

<file path=ppt/slides/_rels/slide111.xml.rels>&#65279;<?xml version="1.0" encoding="utf-8"?><Relationships xmlns="http://schemas.openxmlformats.org/package/2006/relationships"><Relationship Type="http://schemas.openxmlformats.org/officeDocument/2006/relationships/image" Target="/ppt/media/image111.jpeg" Id="rId2" /><Relationship Type="http://schemas.openxmlformats.org/officeDocument/2006/relationships/slideLayout" Target="/ppt/slideLayouts/slideLayout7.xml" Id="rId1" /></Relationships>
</file>

<file path=ppt/slides/_rels/slide112.xml.rels>&#65279;<?xml version="1.0" encoding="utf-8"?><Relationships xmlns="http://schemas.openxmlformats.org/package/2006/relationships"><Relationship Type="http://schemas.openxmlformats.org/officeDocument/2006/relationships/image" Target="/ppt/media/image112.jpeg" Id="rId2" /><Relationship Type="http://schemas.openxmlformats.org/officeDocument/2006/relationships/slideLayout" Target="/ppt/slideLayouts/slideLayout7.xml" Id="rId1" /></Relationships>
</file>

<file path=ppt/slides/_rels/slide113.xml.rels>&#65279;<?xml version="1.0" encoding="utf-8"?><Relationships xmlns="http://schemas.openxmlformats.org/package/2006/relationships"><Relationship Type="http://schemas.openxmlformats.org/officeDocument/2006/relationships/image" Target="/ppt/media/image113.jpeg" Id="rId2" /><Relationship Type="http://schemas.openxmlformats.org/officeDocument/2006/relationships/slideLayout" Target="/ppt/slideLayouts/slideLayout7.xml" Id="rId1" /></Relationships>
</file>

<file path=ppt/slides/_rels/slide114.xml.rels>&#65279;<?xml version="1.0" encoding="utf-8"?><Relationships xmlns="http://schemas.openxmlformats.org/package/2006/relationships"><Relationship Type="http://schemas.openxmlformats.org/officeDocument/2006/relationships/image" Target="/ppt/media/image114.jpeg" Id="rId2" /><Relationship Type="http://schemas.openxmlformats.org/officeDocument/2006/relationships/slideLayout" Target="/ppt/slideLayouts/slideLayout7.xml" Id="rId1" /></Relationships>
</file>

<file path=ppt/slides/_rels/slide115.xml.rels>&#65279;<?xml version="1.0" encoding="utf-8"?><Relationships xmlns="http://schemas.openxmlformats.org/package/2006/relationships"><Relationship Type="http://schemas.openxmlformats.org/officeDocument/2006/relationships/image" Target="/ppt/media/image115.jpeg" Id="rId2" /><Relationship Type="http://schemas.openxmlformats.org/officeDocument/2006/relationships/slideLayout" Target="/ppt/slideLayouts/slideLayout7.xml" Id="rId1" /></Relationships>
</file>

<file path=ppt/slides/_rels/slide116.xml.rels>&#65279;<?xml version="1.0" encoding="utf-8"?><Relationships xmlns="http://schemas.openxmlformats.org/package/2006/relationships"><Relationship Type="http://schemas.openxmlformats.org/officeDocument/2006/relationships/image" Target="/ppt/media/image116.jpeg" Id="rId2" /><Relationship Type="http://schemas.openxmlformats.org/officeDocument/2006/relationships/slideLayout" Target="/ppt/slideLayouts/slideLayout7.xml" Id="rId1" /></Relationships>
</file>

<file path=ppt/slides/_rels/slide117.xml.rels>&#65279;<?xml version="1.0" encoding="utf-8"?><Relationships xmlns="http://schemas.openxmlformats.org/package/2006/relationships"><Relationship Type="http://schemas.openxmlformats.org/officeDocument/2006/relationships/image" Target="/ppt/media/image117.jpeg" Id="rId2" /><Relationship Type="http://schemas.openxmlformats.org/officeDocument/2006/relationships/slideLayout" Target="/ppt/slideLayouts/slideLayout7.xml" Id="rId1" /></Relationships>
</file>

<file path=ppt/slides/_rels/slide118.xml.rels>&#65279;<?xml version="1.0" encoding="utf-8"?><Relationships xmlns="http://schemas.openxmlformats.org/package/2006/relationships"><Relationship Type="http://schemas.openxmlformats.org/officeDocument/2006/relationships/image" Target="/ppt/media/image118.jpeg" Id="rId2" /><Relationship Type="http://schemas.openxmlformats.org/officeDocument/2006/relationships/slideLayout" Target="/ppt/slideLayouts/slideLayout7.xml" Id="rId1" /></Relationships>
</file>

<file path=ppt/slides/_rels/slide119.xml.rels>&#65279;<?xml version="1.0" encoding="utf-8"?><Relationships xmlns="http://schemas.openxmlformats.org/package/2006/relationships"><Relationship Type="http://schemas.openxmlformats.org/officeDocument/2006/relationships/image" Target="/ppt/media/image119.jpeg" Id="rId2" /><Relationship Type="http://schemas.openxmlformats.org/officeDocument/2006/relationships/slideLayout" Target="/ppt/slideLayouts/slideLayout7.xml" Id="rId1" /></Relationships>
</file>

<file path=ppt/slides/_rels/slide120.xml.rels>&#65279;<?xml version="1.0" encoding="utf-8"?><Relationships xmlns="http://schemas.openxmlformats.org/package/2006/relationships"><Relationship Type="http://schemas.openxmlformats.org/officeDocument/2006/relationships/image" Target="/ppt/media/image120.jpeg" Id="rId2" /><Relationship Type="http://schemas.openxmlformats.org/officeDocument/2006/relationships/slideLayout" Target="/ppt/slideLayouts/slideLayout7.xml" Id="rId1" /></Relationships>
</file>

<file path=ppt/slides/_rels/slide121.xml.rels>&#65279;<?xml version="1.0" encoding="utf-8"?><Relationships xmlns="http://schemas.openxmlformats.org/package/2006/relationships"><Relationship Type="http://schemas.openxmlformats.org/officeDocument/2006/relationships/image" Target="/ppt/media/image121.jpeg" Id="rId2" /><Relationship Type="http://schemas.openxmlformats.org/officeDocument/2006/relationships/slideLayout" Target="/ppt/slideLayouts/slideLayout7.xml" Id="rId1" /></Relationships>
</file>

<file path=ppt/slides/_rels/slide122.xml.rels>&#65279;<?xml version="1.0" encoding="utf-8"?><Relationships xmlns="http://schemas.openxmlformats.org/package/2006/relationships"><Relationship Type="http://schemas.openxmlformats.org/officeDocument/2006/relationships/image" Target="/ppt/media/image122.jpeg" Id="rId2" /><Relationship Type="http://schemas.openxmlformats.org/officeDocument/2006/relationships/slideLayout" Target="/ppt/slideLayouts/slideLayout7.xml" Id="rId1" /></Relationships>
</file>

<file path=ppt/slides/_rels/slide123.xml.rels>&#65279;<?xml version="1.0" encoding="utf-8"?><Relationships xmlns="http://schemas.openxmlformats.org/package/2006/relationships"><Relationship Type="http://schemas.openxmlformats.org/officeDocument/2006/relationships/image" Target="/ppt/media/image123.jpeg" Id="rId2" /><Relationship Type="http://schemas.openxmlformats.org/officeDocument/2006/relationships/slideLayout" Target="/ppt/slideLayouts/slideLayout7.xml" Id="rId1" /></Relationships>
</file>

<file path=ppt/slides/_rels/slide124.xml.rels>&#65279;<?xml version="1.0" encoding="utf-8"?><Relationships xmlns="http://schemas.openxmlformats.org/package/2006/relationships"><Relationship Type="http://schemas.openxmlformats.org/officeDocument/2006/relationships/image" Target="/ppt/media/image124.jpeg" Id="rId2" /><Relationship Type="http://schemas.openxmlformats.org/officeDocument/2006/relationships/slideLayout" Target="/ppt/slideLayouts/slideLayout7.xml" Id="rId1" /></Relationships>
</file>

<file path=ppt/slides/_rels/slide125.xml.rels>&#65279;<?xml version="1.0" encoding="utf-8"?><Relationships xmlns="http://schemas.openxmlformats.org/package/2006/relationships"><Relationship Type="http://schemas.openxmlformats.org/officeDocument/2006/relationships/image" Target="/ppt/media/image125.jpeg" Id="rId2" /><Relationship Type="http://schemas.openxmlformats.org/officeDocument/2006/relationships/slideLayout" Target="/ppt/slideLayouts/slideLayout7.xml" Id="rId1" /></Relationships>
</file>

<file path=ppt/slides/_rels/slide126.xml.rels>&#65279;<?xml version="1.0" encoding="utf-8"?><Relationships xmlns="http://schemas.openxmlformats.org/package/2006/relationships"><Relationship Type="http://schemas.openxmlformats.org/officeDocument/2006/relationships/image" Target="/ppt/media/image126.jpeg" Id="rId2" /><Relationship Type="http://schemas.openxmlformats.org/officeDocument/2006/relationships/slideLayout" Target="/ppt/slideLayouts/slideLayout7.xml" Id="rId1" /></Relationships>
</file>

<file path=ppt/slides/_rels/slide127.xml.rels>&#65279;<?xml version="1.0" encoding="utf-8"?><Relationships xmlns="http://schemas.openxmlformats.org/package/2006/relationships"><Relationship Type="http://schemas.openxmlformats.org/officeDocument/2006/relationships/image" Target="/ppt/media/image127.jpeg" Id="rId2" /><Relationship Type="http://schemas.openxmlformats.org/officeDocument/2006/relationships/slideLayout" Target="/ppt/slideLayouts/slideLayout7.xml" Id="rId1" /></Relationships>
</file>

<file path=ppt/slides/_rels/slide128.xml.rels>&#65279;<?xml version="1.0" encoding="utf-8"?><Relationships xmlns="http://schemas.openxmlformats.org/package/2006/relationships"><Relationship Type="http://schemas.openxmlformats.org/officeDocument/2006/relationships/image" Target="/ppt/media/image128.jpeg" Id="rId2" /><Relationship Type="http://schemas.openxmlformats.org/officeDocument/2006/relationships/slideLayout" Target="/ppt/slideLayouts/slideLayout7.xml" Id="rId1" /></Relationships>
</file>

<file path=ppt/slides/_rels/slide129.xml.rels>&#65279;<?xml version="1.0" encoding="utf-8"?><Relationships xmlns="http://schemas.openxmlformats.org/package/2006/relationships"><Relationship Type="http://schemas.openxmlformats.org/officeDocument/2006/relationships/image" Target="/ppt/media/image129.jpeg" Id="rId2" /><Relationship Type="http://schemas.openxmlformats.org/officeDocument/2006/relationships/slideLayout" Target="/ppt/slideLayouts/slideLayout7.xml" Id="rId1" /></Relationships>
</file>

<file path=ppt/slides/_rels/slide130.xml.rels>&#65279;<?xml version="1.0" encoding="utf-8"?><Relationships xmlns="http://schemas.openxmlformats.org/package/2006/relationships"><Relationship Type="http://schemas.openxmlformats.org/officeDocument/2006/relationships/image" Target="/ppt/media/image130.jpeg" Id="rId2" /><Relationship Type="http://schemas.openxmlformats.org/officeDocument/2006/relationships/slideLayout" Target="/ppt/slideLayouts/slideLayout7.xml" Id="rId1" /></Relationships>
</file>

<file path=ppt/slides/_rels/slide131.xml.rels>&#65279;<?xml version="1.0" encoding="utf-8"?><Relationships xmlns="http://schemas.openxmlformats.org/package/2006/relationships"><Relationship Type="http://schemas.openxmlformats.org/officeDocument/2006/relationships/image" Target="/ppt/media/image131.jpeg" Id="rId2" /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771" y="219076"/>
            <a:ext cx="5165407" cy="1723549"/>
          </a:xfrm>
        </p:spPr>
        <p:txBody>
          <a:bodyPr/>
          <a:lstStyle/>
          <a:p>
            <a:r>
              <a:rPr lang="en-US" sz="2800" dirty="0" smtClean="0">
                <a:solidFill>
                  <a:srgbClr val="FFFF00"/>
                </a:solidFill>
              </a:rPr>
              <a:t>GIS- DEFINITION &amp; COMPONENTS, GIS DATA STRUCTURE: TYPES, RASTER &amp; VECTOR DATA STRUCTURE</a:t>
            </a:r>
            <a:endParaRPr lang="en-IN" sz="28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1542" y="2549652"/>
            <a:ext cx="4253865" cy="110799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RANJITA ROY SARKAR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GEOGRAPHY</a:t>
            </a:r>
          </a:p>
          <a:p>
            <a:r>
              <a:rPr lang="en-US" dirty="0" smtClean="0"/>
              <a:t>KGTM, BAGDOGRA</a:t>
            </a:r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875" y="276225"/>
            <a:ext cx="5934075" cy="42767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0"/>
            <a:ext cx="56197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76200"/>
            <a:ext cx="5791200" cy="44767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438150"/>
            <a:ext cx="561975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438150"/>
            <a:ext cx="561975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428625"/>
            <a:ext cx="5619750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428625"/>
            <a:ext cx="5619750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275" y="428625"/>
            <a:ext cx="5781675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428625"/>
            <a:ext cx="5619750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9531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8007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18160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42875"/>
            <a:ext cx="5791200" cy="427672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18160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95312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81977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94360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63880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0"/>
            <a:ext cx="6076950" cy="447675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875" y="76200"/>
            <a:ext cx="5867400" cy="447675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0"/>
            <a:ext cx="57721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0"/>
            <a:ext cx="57721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275" y="0"/>
            <a:ext cx="5781675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0"/>
            <a:ext cx="57721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4552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0600" y="0"/>
            <a:ext cx="50863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" y="0"/>
            <a:ext cx="60007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76950" cy="455295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</TotalTime>
  <Words>29</Words>
  <Application>Microsoft Office PowerPoint</Application>
  <PresentationFormat>Custom</PresentationFormat>
  <Paragraphs>5</Paragraphs>
  <Slides>131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131</vt:i4>
      </vt:variant>
    </vt:vector>
  </HeadingPairs>
  <TitlesOfParts>
    <vt:vector size="132" baseType="lpstr">
      <vt:lpstr>Flow</vt:lpstr>
      <vt:lpstr>GIS- DEFINITION &amp; COMPONENTS, GIS DATA STRUCTURE: TYPES, RASTER &amp; VECTOR DATA STRUCTURE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GIS- DEFINITION &amp; COMPONENTS, GIS DATA STRUCTURE: TYPES, RASTER &amp; VECTOR DATA STRUCTURE</dc:title>
  <cp:lastModifiedBy>USER</cp:lastModifiedBy>
  <cp:revision>1</cp:revision>
  <dcterms:created xsi:type="dcterms:W3CDTF">2023-03-01T16:26:17Z</dcterms:created>
  <dcterms:modified xsi:type="dcterms:W3CDTF">2023-03-01T16:33:15Z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2023-03-01T00:00:00Z</vt:filetime>
  </property>
  <property fmtid="{D5CDD505-2E9C-101B-9397-08002B2CF9AE}" pid="3" name="LastSaved">
    <vt:filetime>2023-03-01T00:00:00Z</vt:filetime>
  </property>
</Properties>
</file>