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presProps.xml" ContentType="application/vnd.openxmlformats-officedocument.presentationml.presProps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11.xml" ContentType="application/vnd.openxmlformats-officedocument.presentationml.slide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1300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/ppt/slides/slide7.xml" Id="rId8" /><Relationship Type="http://schemas.openxmlformats.org/officeDocument/2006/relationships/presProps" Target="/ppt/presProps.xml" Id="rId13" /><Relationship Type="http://schemas.openxmlformats.org/officeDocument/2006/relationships/slide" Target="/ppt/slides/slide2.xml" Id="rId3" /><Relationship Type="http://schemas.openxmlformats.org/officeDocument/2006/relationships/slide" Target="/ppt/slides/slide6.xml" Id="rId7" /><Relationship Type="http://schemas.openxmlformats.org/officeDocument/2006/relationships/slide" Target="/ppt/slides/slide11.xml" Id="rId12" /><Relationship Type="http://schemas.openxmlformats.org/officeDocument/2006/relationships/slide" Target="/ppt/slides/slide1.xml" Id="rId2" /><Relationship Type="http://schemas.openxmlformats.org/officeDocument/2006/relationships/tableStyles" Target="/ppt/tableStyles.xml" Id="rId16" /><Relationship Type="http://schemas.openxmlformats.org/officeDocument/2006/relationships/slideMaster" Target="/ppt/slideMasters/slideMaster1.xml" Id="rId1" /><Relationship Type="http://schemas.openxmlformats.org/officeDocument/2006/relationships/slide" Target="/ppt/slides/slide5.xml" Id="rId6" /><Relationship Type="http://schemas.openxmlformats.org/officeDocument/2006/relationships/slide" Target="/ppt/slides/slide10.xml" Id="rId11" /><Relationship Type="http://schemas.openxmlformats.org/officeDocument/2006/relationships/slide" Target="/ppt/slides/slide4.xml" Id="rId5" /><Relationship Type="http://schemas.openxmlformats.org/officeDocument/2006/relationships/theme" Target="/ppt/theme/theme1.xml" Id="rId15" /><Relationship Type="http://schemas.openxmlformats.org/officeDocument/2006/relationships/slide" Target="/ppt/slides/slide9.xml" Id="rId10" /><Relationship Type="http://schemas.openxmlformats.org/officeDocument/2006/relationships/slide" Target="/ppt/slides/slide3.xml" Id="rId4" /><Relationship Type="http://schemas.openxmlformats.org/officeDocument/2006/relationships/slide" Target="/ppt/slides/slide8.xml" Id="rId9" /><Relationship Type="http://schemas.openxmlformats.org/officeDocument/2006/relationships/viewProps" Target="/ppt/viewProps.xml" Id="rId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37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952638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theme/theme1.xml" Id="rId18" /><Relationship Type="http://schemas.openxmlformats.org/officeDocument/2006/relationships/slideLayout" Target="/ppt/slideLayouts/slideLayout2.xml" Id="rId2" /><Relationship Type="http://schemas.openxmlformats.org/officeDocument/2006/relationships/slideLayout" Target="/ppt/slideLayouts/slideLayout1.xml" Id="rId1" /></Relationships>
</file>

<file path=ppt/slideMasters/slideMaster1.xml><?xml version="1.0" encoding="utf-8"?>
<p:sld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1525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Fundamental Rights and Duties of Indian Citizens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dirty="0" smtClean="0"/>
              <a:t>Prepared </a:t>
            </a:r>
            <a:r>
              <a:rPr dirty="0"/>
              <a:t>by: </a:t>
            </a:r>
            <a:r>
              <a:rPr dirty="0" err="1"/>
              <a:t>Sarat</a:t>
            </a:r>
            <a:r>
              <a:rPr dirty="0"/>
              <a:t> Chandra Ray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Fundamental Rights empower citizens.</a:t>
            </a:r>
          </a:p>
          <a:p>
            <a:r>
              <a:t>Fundamental Duties remind us of our responsibilities.</a:t>
            </a:r>
          </a:p>
          <a:p>
            <a:r>
              <a:t>Together, they create a balanced democratic society.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7008" y="1269841"/>
            <a:ext cx="7055380" cy="1400530"/>
          </a:xfrm>
        </p:spPr>
        <p:txBody>
          <a:bodyPr/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dirty="0" smtClean="0"/>
              <a:t>Thank </a:t>
            </a:r>
            <a:r>
              <a:rPr dirty="0"/>
              <a:t>You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Constitution of India guarantees basic rights and duties to its citizens.</a:t>
            </a:r>
          </a:p>
          <a:p>
            <a:r>
              <a:t>These ensure freedom, equality, and democratic participation.</a:t>
            </a:r>
          </a:p>
          <a:p>
            <a:r>
              <a:t>Rights and duties go hand-in-hand to build a responsible society.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are Fundamental Rights?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Legal rights provided in Part III of the Constitution.</a:t>
            </a:r>
          </a:p>
          <a:p>
            <a:r>
              <a:t>Aim: Protect individual liberty and ensure equality.</a:t>
            </a:r>
          </a:p>
          <a:p>
            <a:r>
              <a:t>Enforceable by courts.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List of Fundamental Rights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t>1. Right to Equality (Articles 14–18)</a:t>
            </a:r>
          </a:p>
          <a:p>
            <a:r>
              <a:t>2. Right to Freedom (Articles 19–22)</a:t>
            </a:r>
          </a:p>
          <a:p>
            <a:r>
              <a:t>3. Right against Exploitation (Articles 23–24)</a:t>
            </a:r>
          </a:p>
          <a:p>
            <a:r>
              <a:t>4. Right to Freedom of Religion (Articles 25–28)</a:t>
            </a:r>
          </a:p>
          <a:p>
            <a:r>
              <a:t>5. Cultural and Educational Rights (Articles 29–30)</a:t>
            </a:r>
          </a:p>
          <a:p>
            <a:r>
              <a:t>6. Right to Constitutional Remedies (Article 32)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Key Features of Fundamental Rights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Universal: Apply to all citizens</a:t>
            </a:r>
          </a:p>
          <a:p>
            <a:r>
              <a:t>Justiciable: Can be enforced in courts</a:t>
            </a:r>
          </a:p>
          <a:p>
            <a:r>
              <a:t>Not absolute: Reasonable restrictions may apply</a:t>
            </a:r>
          </a:p>
          <a:p>
            <a:r>
              <a:t>Can be suspended during Emergency (except Article 20 and 21)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are Fundamental Duties?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Mentioned in Article 51A, Part IV-A of the Constitution</a:t>
            </a:r>
          </a:p>
          <a:p>
            <a:r>
              <a:t>Added by the 42nd Amendment Act, 1976</a:t>
            </a:r>
          </a:p>
          <a:p>
            <a:r>
              <a:t>Inspire citizenship and patriotism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List of Fundamental Duties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t>1. Abide by the Constitution</a:t>
            </a:r>
          </a:p>
          <a:p>
            <a:r>
              <a:t>2. Respect the National Flag and Anthem</a:t>
            </a:r>
          </a:p>
          <a:p>
            <a:r>
              <a:t>3. Protect India's sovereignty</a:t>
            </a:r>
          </a:p>
          <a:p>
            <a:r>
              <a:t>4. Defend the country</a:t>
            </a:r>
          </a:p>
          <a:p>
            <a:r>
              <a:t>5. Promote harmony</a:t>
            </a:r>
          </a:p>
          <a:p>
            <a:r>
              <a:t>6. Preserve heritage</a:t>
            </a:r>
          </a:p>
          <a:p>
            <a:r>
              <a:t>7. Protect environment</a:t>
            </a:r>
          </a:p>
          <a:p>
            <a:r>
              <a:t>8. Develop scientific temper</a:t>
            </a:r>
          </a:p>
          <a:p>
            <a:r>
              <a:t>9. Strive for excellence</a:t>
            </a:r>
          </a:p>
          <a:p>
            <a:r>
              <a:t>10. Provide education to children (86th Amendment)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Importance of Fundamental Duties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Ensure responsible behavior of citizens</a:t>
            </a:r>
          </a:p>
          <a:p>
            <a:r>
              <a:t>Promote national unity and discipline</a:t>
            </a:r>
          </a:p>
          <a:p>
            <a:r>
              <a:t>Complement Fundamental Rights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Rights and Duties Go Together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Right: Freedom of speech | Duty: Use language responsibly</a:t>
            </a:r>
          </a:p>
          <a:p>
            <a:r>
              <a:t>Right: Right to education | Duty: Educate children</a:t>
            </a:r>
          </a:p>
          <a:p>
            <a:r>
              <a:t>Right: Right to equality | Duty: Avoid discrimination</a:t>
            </a:r>
          </a:p>
          <a:p>
            <a:r>
              <a:t>Right: Freedom of religion | Duty: Respect other religions</a:t>
            </a:r>
          </a:p>
        </p:txBody>
      </p:sp>
    </p:spTree>
  </p:cSld>
  <p:clrMapOvr>
    <a:masterClrMapping/>
  </p:clrMapOvr>
</p:sld>
</file>

<file path=ppt/theme/_rels/theme1.xml.rels>&#65279;<?xml version="1.0" encoding="utf-8"?><Relationships xmlns="http://schemas.openxmlformats.org/package/2006/relationships"><Relationship Type="http://schemas.openxmlformats.org/officeDocument/2006/relationships/image" Target="/ppt/media/image1.jpeg" Id="rId1" 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</TotalTime>
  <Words>348</Words>
  <Application>Microsoft Office PowerPoint</Application>
  <PresentationFormat>On-screen Show (4:3)</PresentationFormat>
  <Paragraphs>51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Ion</vt:lpstr>
      <vt:lpstr>Fundamental Rights and Duties of Indian Citizens</vt:lpstr>
      <vt:lpstr>Introduction</vt:lpstr>
      <vt:lpstr>What are Fundamental Rights?</vt:lpstr>
      <vt:lpstr>List of Fundamental Rights</vt:lpstr>
      <vt:lpstr>Key Features of Fundamental Rights</vt:lpstr>
      <vt:lpstr>What are Fundamental Duties?</vt:lpstr>
      <vt:lpstr>List of Fundamental Duties</vt:lpstr>
      <vt:lpstr>Importance of Fundamental Duties</vt:lpstr>
      <vt:lpstr>Rights and Duties Go Together</vt:lpstr>
      <vt:lpstr>Conclusion</vt:lpstr>
      <vt:lpstr>    Thank You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Fundamental Rights and Duties of Indian Citizens</dc:title>
  <dc:subject/>
  <dc:creator/>
  <cp:keywords/>
  <dc:description>generated using python-pptx</dc:description>
  <cp:lastModifiedBy>Suraj Tamang</cp:lastModifiedBy>
  <cp:revision>2</cp:revision>
  <dcterms:created xsi:type="dcterms:W3CDTF">2013-01-27T09:14:16Z</dcterms:created>
  <dcterms:modified xsi:type="dcterms:W3CDTF">2025-07-12T07:22:34Z</dcterms:modified>
  <cp:category/>
</cp:coreProperties>
</file>