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2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01200" y="-914400"/>
            <a:ext cx="3657600" cy="3657600"/>
          </a:xfrm>
          <a:prstGeom prst="ellipse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800" b="1">
                <a:solidFill>
                  <a:srgbClr val="CDA95C"/>
                </a:solidFill>
                <a:latin typeface="Georgia"/>
              </a:defRPr>
            </a:pPr>
            <a:r>
              <a:t>Ethical Hedonism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2423160"/>
            <a:ext cx="94183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300" b="0">
                <a:solidFill>
                  <a:srgbClr val="F5F3EE"/>
                </a:solidFill>
                <a:latin typeface="Georgia"/>
              </a:defRPr>
            </a:pPr>
            <a:r>
              <a:t>Kalipada Ghosh Tarai Mahavidyalaya</a:t>
            </a:r>
            <a:br/>
            <a:r>
              <a:t>Vivekananda Hore</a:t>
            </a:r>
            <a:br/>
            <a:r>
              <a:t>Department of Philosophy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881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F5F3EE"/>
                </a:solidFill>
                <a:latin typeface="Georgia"/>
              </a:defRPr>
            </a:pPr>
            <a:r>
              <a:t>Kalipada Ghosh Tarai Mahavidyalaya  •  Department of Philosophy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2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3891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CDA95C"/>
                </a:solidFill>
                <a:latin typeface="Georgia"/>
              </a:defRPr>
            </a:pPr>
            <a:r>
              <a:t>1. Meaning of Ethical Hedonism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097280"/>
            <a:ext cx="1005840" cy="54864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417320"/>
            <a:ext cx="1042416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Ethical hedonism is a theory of normative ethics which holds that pleasure is the ultimate good and pain is the ultimate evil.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An action is morally desirable insofar as it promotes pleasure and reduces pain.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The theory therefore connects morality with the quality of conscious experience.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It asks not merely what people desire, but what ought to be desired as the basis of a good life.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881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F5F3EE"/>
                </a:solidFill>
                <a:latin typeface="Georgia"/>
              </a:defRPr>
            </a:pPr>
            <a:r>
              <a:t>Kalipada Ghosh Tarai Mahavidyalaya  •  Department of Philosophy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2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3891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CDA95C"/>
                </a:solidFill>
                <a:latin typeface="Georgia"/>
              </a:defRPr>
            </a:pPr>
            <a:r>
              <a:t>2. Psychological and Ethical Hedonism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097280"/>
            <a:ext cx="1005840" cy="54864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417320"/>
            <a:ext cx="1042416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Psychological hedonism is a theory about human motivation: people are ultimately motivated by pleasure and the avoidance of pain.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Ethical hedonism is a theory about morality: pleasure ought to be regarded as the ultimate end or good.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The two theories are different. A claim about what people actually desire does not by itself prove what they ought to desire.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This distinction is essential in philosophical discussions of hedonism.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881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F5F3EE"/>
                </a:solidFill>
                <a:latin typeface="Georgia"/>
              </a:defRPr>
            </a:pPr>
            <a:r>
              <a:t>Kalipada Ghosh Tarai Mahavidyalaya  •  Department of Philosophy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2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3891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CDA95C"/>
                </a:solidFill>
                <a:latin typeface="Georgia"/>
              </a:defRPr>
            </a:pPr>
            <a:r>
              <a:t>3. Pleasure as the Ultimate Good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097280"/>
            <a:ext cx="1005840" cy="54864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417320"/>
            <a:ext cx="1042416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Ethical hedonism treats pleasure as intrinsically valuable—that is, valuable for its own sake.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Other things may be valuable instrumentally because they help produce pleasure or prevent pain.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On this view, moral reasoning ultimately refers back to the balance of pleasure and pain.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The theory is therefore a form of consequentialist thinking when right action is judged by its expected effects.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881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F5F3EE"/>
                </a:solidFill>
                <a:latin typeface="Georgia"/>
              </a:defRPr>
            </a:pPr>
            <a:r>
              <a:t>Kalipada Ghosh Tarai Mahavidyalaya  •  Department of Philosophy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2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3891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CDA95C"/>
                </a:solidFill>
                <a:latin typeface="Georgia"/>
              </a:defRPr>
            </a:pPr>
            <a:r>
              <a:t>4. Quantitative and Qualitative Hedonism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097280"/>
            <a:ext cx="1005840" cy="54864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417320"/>
            <a:ext cx="1042416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F5F3EE"/>
                </a:solidFill>
                <a:latin typeface="Georgia"/>
              </a:defRPr>
            </a:pPr>
            <a:r>
              <a:t>• Jeremy Bentham emphasizes a quantitative approach: pleasures and pains can be compared by factors such as intensity, duration, certainty and extent.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John Stuart Mill develops a qualitative form of hedonism, distinguishing higher intellectual and moral pleasures from lower bodily pleasures.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Mill argues that the quality of pleasure matters, not merely its amount.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Thus, classical hedonism contains important differences about how pleasure should be assessed.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881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F5F3EE"/>
                </a:solidFill>
                <a:latin typeface="Georgia"/>
              </a:defRPr>
            </a:pPr>
            <a:r>
              <a:t>Kalipada Ghosh Tarai Mahavidyalaya  •  Department of Philosophy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2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3891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CDA95C"/>
                </a:solidFill>
                <a:latin typeface="Georgia"/>
              </a:defRPr>
            </a:pPr>
            <a:r>
              <a:t>5. Individual and Universal Pleasure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097280"/>
            <a:ext cx="1005840" cy="54864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417320"/>
            <a:ext cx="1042416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Ethical hedonism can be interpreted egoistically, where an individual's own pleasure is the final end.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Utilitarian hedonism, associated especially with Bentham and Mill, extends moral concern to the happiness of everyone affected.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The moral standpoint therefore moves from 'my pleasure' to the impartial consideration of overall happiness.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This makes social consequences central to utilitarian ethics.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881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F5F3EE"/>
                </a:solidFill>
                <a:latin typeface="Georgia"/>
              </a:defRPr>
            </a:pPr>
            <a:r>
              <a:t>Kalipada Ghosh Tarai Mahavidyalaya  •  Department of Philosophy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2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3891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CDA95C"/>
                </a:solidFill>
                <a:latin typeface="Georgia"/>
              </a:defRPr>
            </a:pPr>
            <a:r>
              <a:t>6. Strengths and Criticisms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097280"/>
            <a:ext cx="1005840" cy="54864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417320"/>
            <a:ext cx="1042416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Strength: it gives morality a clear and concrete standard by focusing on human well-being, pleasure and suffering.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Criticism: not everything valuable seems reducible to pleasure; truth, justice, friendship or dignity may appear valuable in themselves.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A further problem is measurement: different pleasures and pains are difficult to compare precisely.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Critics also question whether a good intention or a just action can be morally secondary to its consequences.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881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F5F3EE"/>
                </a:solidFill>
                <a:latin typeface="Georgia"/>
              </a:defRPr>
            </a:pPr>
            <a:r>
              <a:t>Kalipada Ghosh Tarai Mahavidyalaya  •  Department of Philosophy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2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3891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CDA95C"/>
                </a:solidFill>
                <a:latin typeface="Georgia"/>
              </a:defRPr>
            </a:pPr>
            <a:r>
              <a:t>7. Conclusion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097280"/>
            <a:ext cx="1005840" cy="54864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417320"/>
            <a:ext cx="1042416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Ethical hedonism places pleasure and the avoidance of pain at the centre of moral evaluation.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Bentham stresses quantity; Mill adds the importance of quality.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Its major philosophical importance lies in connecting morality with happiness and human welfare.</a:t>
            </a:r>
          </a:p>
          <a:p>
            <a:pPr>
              <a:spcAft>
                <a:spcPts val="1200"/>
              </a:spcAft>
              <a:defRPr sz="1900">
                <a:solidFill>
                  <a:srgbClr val="F5F3EE"/>
                </a:solidFill>
                <a:latin typeface="Georgia"/>
              </a:defRPr>
            </a:pPr>
            <a:r>
              <a:t>• The theory remains influential because it offers a direct and practical question: which choice best promotes well-being?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881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F5F3EE"/>
                </a:solidFill>
                <a:latin typeface="Georgia"/>
              </a:defRPr>
            </a:pPr>
            <a:r>
              <a:t>Kalipada Ghosh Tarai Mahavidyalaya  •  Department of Philosophy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