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01200" y="-914400"/>
            <a:ext cx="3657600" cy="3657600"/>
          </a:xfrm>
          <a:prstGeom prst="ellipse">
            <a:avLst/>
          </a:prstGeom>
          <a:solidFill>
            <a:srgbClr val="E2B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2412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800" b="1">
                <a:solidFill>
                  <a:srgbClr val="E2B153"/>
                </a:solidFill>
                <a:latin typeface="Noto Sans Bengali"/>
              </a:defRPr>
            </a:pPr>
            <a:r>
              <a:t>নৈতিক সুখবাদ (Ethical Hedonism)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423160"/>
            <a:ext cx="9418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3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</a:t>
            </a:r>
            <a:br/>
            <a:r>
              <a:t>Vivekananda Hore</a:t>
            </a:r>
            <a:br/>
            <a:r>
              <a:t>Department of Philosophy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2B153"/>
                </a:solidFill>
                <a:latin typeface="Noto Sans Bengali"/>
              </a:defRPr>
            </a:pPr>
            <a:r>
              <a:t>১. Ethical Hedonism-এর অর্থ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E2B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Ethical Hedonism বা নৈতিক সুখবাদ হলো নীতিতত্ত্বের একটি মত, যেখানে সুখকে চূড়ান্ত মঙ্গল এবং দুঃখকে চূড়ান্ত অমঙ্গল হিসেবে ধরা হয়।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যে কাজ সুখ বৃদ্ধি করে এবং দুঃখ কমায়, তা নৈতিকভাবে কাম্য বলে বিবেচিত হয়।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অর্থাৎ নৈতিকতার সঙ্গে মানুষের conscious experience বা সুখ-দুঃখের অভিজ্ঞতার ঘনিষ্ঠ সম্পর্ক স্থাপন করা হয়।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এখানে প্রশ্ন শুধু মানুষ কী চায় তা নয়; বরং কী চাওয়া উচিত—সেটিও গুরুত্বপূর্ণ।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2B153"/>
                </a:solidFill>
                <a:latin typeface="Noto Sans Bengali"/>
              </a:defRPr>
            </a:pPr>
            <a:r>
              <a:t>২. Psychological ও Ethical Hedonism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E2B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Psychological Hedonism মানুষের motivation সম্পর্কে একটি মত: মানুষ মূলত সুখ লাভ এবং দুঃখ এড়ানোর দ্বারা চালিত হয়।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Ethical Hedonism নৈতিকতার মত: সুখকে চূড়ান্ত লক্ষ্য বা মঙ্গল হিসেবে গ্রহণ করা উচিত।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দুটি মত এক নয়। মানুষ বাস্তবে কী চায়—এ থেকে সরাসরি কী চাওয়া উচিত, তা প্রমাণ করা যায় না।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তাই দর্শনে Hedonism-এর এই দুই অর্থকে পৃথক করা অত্যন্ত গুরুত্বপূর্ণ।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2B153"/>
                </a:solidFill>
                <a:latin typeface="Noto Sans Bengali"/>
              </a:defRPr>
            </a:pPr>
            <a:r>
              <a:t>৩. চূড়ান্ত মঙ্গল হিসেবে সুখ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E2B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Ethical Hedonism সুখকে intrinsically valuable বা স্বতঃমূল্যবান বলে মনে করে—অর্থাৎ সুখ নিজেই মূল্যবান।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অন্য অনেক জিনিস instrumental value পেতে পারে, যদি সেগুলি সুখ সৃষ্টি করে বা দুঃখ দূর করতে সাহায্য করে।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এই মত অনুসারে নৈতিক বিচার শেষ পর্যন্ত pleasure ও pain-এর সামগ্রিক ভারসাম্যের দিকে ফিরে যায়।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তাই প্রত্যাশিত ফলাফলের ভিত্তিতে কাজ বিচার করলে এটি consequentialist নৈতিকতার সঙ্গে ঘনিষ্ঠভাবে যুক্ত।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2B153"/>
                </a:solidFill>
                <a:latin typeface="Noto Sans Bengali"/>
              </a:defRPr>
            </a:pPr>
            <a:r>
              <a:t>৪. Quantitative ও Qualitative Hedonism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E2B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Jeremy Bentham সুখ-দুঃখের quantitative বা পরিমাণগত মূল্যায়নের ওপর জোর দেন—intensity, duration, certainty ও extent-এর মতো বিষয় বিবেচনা করা যায়।</a:t>
            </a:r>
          </a:p>
          <a:p>
            <a:pPr>
              <a:spcAft>
                <a:spcPts val="1200"/>
              </a:spcAft>
              <a:defRPr sz="1800">
                <a:solidFill>
                  <a:srgbClr val="F8F4EC"/>
                </a:solidFill>
                <a:latin typeface="Noto Sans Bengali"/>
              </a:defRPr>
            </a:pPr>
            <a:r>
              <a:t>• John Stuart Mill hedonism-এ qualitative বা গুণগত পার্থক্য আনেন এবং উচ্চতর intellectual ও moral pleasure-কে নিম্নতর bodily pleasure থেকে পৃথক করেন।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Mill-এর মতে শুধু সুখের পরিমাণ নয়, তার quality-ও গুরুত্বপূর্ণ।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তাই Classical Hedonism-এর মধ্যেও pleasure মূল্যায়নের পদ্ধতি নিয়ে পার্থক্য রয়েছে।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2B153"/>
                </a:solidFill>
                <a:latin typeface="Noto Sans Bengali"/>
              </a:defRPr>
            </a:pPr>
            <a:r>
              <a:t>৫. ব্যক্তিগত ও সার্বজনীন সুখ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E2B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Ethical Hedonism-কে egoistic অর্থে ব্যাখ্যা করা যায়, যেখানে ব্যক্তির নিজের সুখই চূড়ান্ত লক্ষ্য।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Bentham ও Mill-এর Utilitarian Hedonism নৈতিক বিবেচনাকে সকল affected ব্যক্তির happiness-এর দিকে প্রসারিত করে।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ফলে 'আমার সুখ'-এর পরিবর্তে impartialভাবে সামগ্রিক happiness বিবেচনা করা হয়।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এই কারণে সামাজিক ফলাফল utilitarian ethics-এ বিশেষ গুরুত্বপূর্ণ।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2B153"/>
                </a:solidFill>
                <a:latin typeface="Noto Sans Bengali"/>
              </a:defRPr>
            </a:pPr>
            <a:r>
              <a:t>৬. শক্তি ও সমালোচনা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E2B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শক্তি: মানুষের well-being, pleasure ও suffering-এর ওপর জোর দিয়ে এটি নৈতিকতার একটি সহজ ও ব্যবহারিক মানদণ্ড দেয়।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সমালোচনা: truth, justice, friendship বা dignity-এর মতো বিষয়কে সবসময় সুখে সম্পূর্ণভাবে নামিয়ে আনা যায় কি না, তা নিয়ে প্রশ্ন আছে।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আরও একটি সমস্যা হলো measurement—বিভিন্ন ধরনের সুখ ও দুঃখকে নির্ভুলভাবে তুলনা করা কঠিন।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সমালোচকেরা আরও প্রশ্ন করেন, নৈতিকতার ক্ষেত্রে intention বা justice কি কেবল consequence-এর তুলনায় গৌণ?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1D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38912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E2B153"/>
                </a:solidFill>
                <a:latin typeface="Noto Sans Bengali"/>
              </a:defRPr>
            </a:pPr>
            <a:r>
              <a:t>৭. উপসংহার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097280"/>
            <a:ext cx="1005840" cy="54864"/>
          </a:xfrm>
          <a:prstGeom prst="rect">
            <a:avLst/>
          </a:prstGeom>
          <a:solidFill>
            <a:srgbClr val="E2B1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1042416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Ethical Hedonism নৈতিক মূল্যায়নের কেন্দ্রে সুখ এবং দুঃখের হ্রাসকে স্থাপন করে।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Bentham সুখের quantity-এর ওপর জোর দেন; Mill তার সঙ্গে quality-এর গুরুত্ব যুক্ত করেন।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নৈতিকতাকে happiness ও human welfare-এর সঙ্গে যুক্ত করাই এই মতের প্রধান দার্শনিক গুরুত্ব।</a:t>
            </a:r>
          </a:p>
          <a:p>
            <a:pPr>
              <a:spcAft>
                <a:spcPts val="1200"/>
              </a:spcAft>
              <a:defRPr sz="1900">
                <a:solidFill>
                  <a:srgbClr val="F8F4EC"/>
                </a:solidFill>
                <a:latin typeface="Noto Sans Bengali"/>
              </a:defRPr>
            </a:pPr>
            <a:r>
              <a:t>• এর মূল প্রশ্নটি সহজ ও ব্যবহারিক: কোন সিদ্ধান্ত মানুষের well-being সবচেয়ে বেশি বৃদ্ধি করবে?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73952"/>
            <a:ext cx="10881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F8F4EC"/>
                </a:solidFill>
                <a:latin typeface="Noto Sans Bengali"/>
              </a:defRPr>
            </a:pPr>
            <a:r>
              <a:t>Kalipada Ghosh Tarai Mahavidyalaya  •  Department of Philosophy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