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jpeg" ContentType="image/jpeg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tableStyles.xml" ContentType="application/vnd.openxmlformats-officedocument.presentationml.tableStyles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s/slide26.xml" ContentType="application/vnd.openxmlformats-officedocument.presentationml.slide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8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6070600" cy="4552950"/>
  <p:notesSz cx="6070600" cy="45529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104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5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viewProps" Target="/ppt/viewProps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presProps" Target="/ppt/presProps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tableStyles" Target="/ppt/tableStyles.xml" Id="rId31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slide" Target="/ppt/slides/slide26.xml" Id="rId27" /><Relationship Type="http://schemas.openxmlformats.org/officeDocument/2006/relationships/theme" Target="/ppt/theme/theme1.xml" Id="rId30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4451773"/>
            <a:ext cx="6070600" cy="10117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5969423" y="2024"/>
            <a:ext cx="101177" cy="4552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01177" cy="4552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6070600" cy="166941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97129" y="4243350"/>
            <a:ext cx="5864200" cy="20551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0590" y="1871768"/>
            <a:ext cx="4249420" cy="1163532"/>
          </a:xfrm>
        </p:spPr>
        <p:txBody>
          <a:bodyPr/>
          <a:lstStyle>
            <a:lvl1pPr marL="0" indent="0" algn="ctr">
              <a:buNone/>
              <a:defRPr sz="1100" b="1" cap="all" spc="166" baseline="0">
                <a:solidFill>
                  <a:schemeClr val="tx2"/>
                </a:solidFill>
              </a:defRPr>
            </a:lvl1pPr>
            <a:lvl2pPr marL="303489" indent="0" algn="ctr">
              <a:buNone/>
            </a:lvl2pPr>
            <a:lvl3pPr marL="606979" indent="0" algn="ctr">
              <a:buNone/>
            </a:lvl3pPr>
            <a:lvl4pPr marL="910468" indent="0" algn="ctr">
              <a:buNone/>
            </a:lvl4pPr>
            <a:lvl5pPr marL="1213957" indent="0" algn="ctr">
              <a:buNone/>
            </a:lvl5pPr>
            <a:lvl6pPr marL="1517447" indent="0" algn="ctr">
              <a:buNone/>
            </a:lvl6pPr>
            <a:lvl7pPr marL="1820936" indent="0" algn="ctr">
              <a:buNone/>
            </a:lvl7pPr>
            <a:lvl8pPr marL="2124426" indent="0" algn="ctr">
              <a:buNone/>
            </a:lvl8pPr>
            <a:lvl9pPr marL="2427915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03200" y="1606685"/>
            <a:ext cx="586420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01176" y="101176"/>
            <a:ext cx="5864200" cy="43465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2832947" y="1404332"/>
            <a:ext cx="404707" cy="404707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2895676" y="1467061"/>
            <a:ext cx="279248" cy="27924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2883535" y="1460191"/>
            <a:ext cx="303530" cy="292991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5295" y="252941"/>
            <a:ext cx="5160010" cy="1163532"/>
          </a:xfrm>
        </p:spPr>
        <p:txBody>
          <a:bodyPr anchor="b"/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4451773"/>
            <a:ext cx="6070600" cy="10117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6070600" cy="1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5969423" y="0"/>
            <a:ext cx="101177" cy="4552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01177" cy="4552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7129" y="4243350"/>
            <a:ext cx="5864200" cy="20551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01176" y="105224"/>
            <a:ext cx="5864200" cy="43465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832947" y="4198832"/>
            <a:ext cx="404707" cy="29299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Relationship Type="http://schemas.openxmlformats.org/officeDocument/2006/relationships/slideLayout" Target="/ppt/slideLayouts/slideLayout1.xml" Id="rId1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4451773"/>
            <a:ext cx="6070600" cy="10117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6070600" cy="92504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01177" cy="4552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5969423" y="0"/>
            <a:ext cx="101177" cy="4552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99153" y="4241178"/>
            <a:ext cx="5864200" cy="20551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3844713" y="4252198"/>
            <a:ext cx="2021510" cy="242824"/>
          </a:xfrm>
          <a:prstGeom prst="rect">
            <a:avLst/>
          </a:prstGeom>
        </p:spPr>
        <p:txBody>
          <a:bodyPr vert="horz" lIns="60698" tIns="30349" rIns="60698" bIns="30349"/>
          <a:lstStyle>
            <a:lvl1pPr algn="r" eaLnBrk="1" latinLnBrk="0" hangingPunct="1">
              <a:defRPr kumimoji="0" sz="9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02353" y="4256091"/>
            <a:ext cx="2377652" cy="242824"/>
          </a:xfrm>
          <a:prstGeom prst="rect">
            <a:avLst/>
          </a:prstGeom>
        </p:spPr>
        <p:txBody>
          <a:bodyPr vert="horz" lIns="60698" tIns="30349" rIns="60698" bIns="30349"/>
          <a:lstStyle>
            <a:lvl1pPr algn="l" eaLnBrk="1" latinLnBrk="0" hangingPunct="1">
              <a:defRPr kumimoji="0" sz="80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01176" y="103200"/>
            <a:ext cx="5864200" cy="43465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01176" y="847615"/>
            <a:ext cx="586420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2832947" y="634702"/>
            <a:ext cx="404707" cy="404707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2895676" y="697431"/>
            <a:ext cx="279248" cy="27924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2883535" y="690560"/>
            <a:ext cx="303530" cy="292991"/>
          </a:xfrm>
          <a:prstGeom prst="rect">
            <a:avLst/>
          </a:prstGeom>
        </p:spPr>
        <p:txBody>
          <a:bodyPr vert="horz" lIns="30349" tIns="30349" rIns="30349" bIns="30349" anchor="ctr">
            <a:normAutofit/>
          </a:bodyPr>
          <a:lstStyle>
            <a:lvl1pPr algn="ctr" eaLnBrk="1" latinLnBrk="0" hangingPunct="1">
              <a:defRPr kumimoji="0" sz="11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200330" y="151765"/>
            <a:ext cx="5665893" cy="503860"/>
          </a:xfrm>
          <a:prstGeom prst="rect">
            <a:avLst/>
          </a:prstGeom>
        </p:spPr>
        <p:txBody>
          <a:bodyPr vert="horz" lIns="60698" tIns="30349" rIns="60698" bIns="30349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00330" y="1011767"/>
            <a:ext cx="5665893" cy="3053512"/>
          </a:xfrm>
          <a:prstGeom prst="rect">
            <a:avLst/>
          </a:prstGeom>
        </p:spPr>
        <p:txBody>
          <a:bodyPr vert="horz" lIns="60698" tIns="30349" rIns="60698" bIns="30349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3" r:id="rId7"/>
  </p:sldLayoutIdLst>
  <p:txStyles>
    <p:titleStyle>
      <a:lvl1pPr algn="ctr" rtl="0" eaLnBrk="1" latinLnBrk="0" hangingPunct="1">
        <a:spcBef>
          <a:spcPct val="0"/>
        </a:spcBef>
        <a:buNone/>
        <a:defRPr kumimoji="0" sz="22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182094" indent="-182094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4187" indent="-182094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2pPr>
      <a:lvl3pPr marL="546281" indent="-151745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728374" indent="-151745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1300" kern="1200">
          <a:solidFill>
            <a:schemeClr val="tx2"/>
          </a:solidFill>
          <a:latin typeface="+mn-lt"/>
          <a:ea typeface="+mn-ea"/>
          <a:cs typeface="+mn-cs"/>
        </a:defRPr>
      </a:lvl4pPr>
      <a:lvl5pPr marL="910468" indent="-151745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092562" indent="-121396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274655" indent="-121396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1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396051" indent="-121396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1578145" indent="-121396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9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034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069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9104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21395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5174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8209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12442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427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image" Target="/ppt/media/image3.jpeg" Id="rId2" /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image" Target="/ppt/media/image4.jpeg" Id="rId2" /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5.jpeg" Id="rId2" /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image" Target="/ppt/media/image6.jpeg" Id="rId2" /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image" Target="/ppt/media/image7.jpeg" Id="rId2" /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image" Target="/ppt/media/image8.jpeg" Id="rId2" /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image" Target="/ppt/media/image9.jpeg" Id="rId2" /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image" Target="/ppt/media/image10.jpeg" Id="rId2" /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image" Target="/ppt/media/image11.jpeg" Id="rId2" /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image" Target="/ppt/media/image12.jpeg" Id="rId2" /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image" Target="/ppt/media/image13.jpeg" Id="rId2" /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image" Target="/ppt/media/image14.jpeg" Id="rId2" /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image" Target="/ppt/media/image15.jpeg" Id="rId2" /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image" Target="/ppt/media/image16.jpeg" Id="rId2" /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image" Target="/ppt/media/image17.jpeg" Id="rId2" /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image" Target="/ppt/media/image18.jpeg" Id="rId2" /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image" Target="/ppt/media/image19.jpeg" Id="rId2" /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image" Target="/ppt/media/image20.jpeg" Id="rId2" /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image" Target="/ppt/media/image21.jpeg" Id="rId2" /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image" Target="/ppt/media/image22.jpeg" Id="rId2" /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image" Target="/ppt/media/image23.jpeg" Id="rId2" /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image" Target="/ppt/media/image24.jpeg" Id="rId2" /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image" Target="/ppt/media/image25.jpeg" Id="rId2" /><Relationship Type="http://schemas.openxmlformats.org/officeDocument/2006/relationships/slideLayout" Target="/ppt/slideLayouts/slideLayout7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image" Target="/ppt/media/image26.jpeg" Id="rId2" /><Relationship Type="http://schemas.openxmlformats.org/officeDocument/2006/relationships/slideLayout" Target="/ppt/slideLayouts/slideLayout7.xml" Id="rId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image" Target="/ppt/media/image27.jpeg" Id="rId2" /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0590" y="2563307"/>
            <a:ext cx="4849613" cy="1529770"/>
          </a:xfrm>
          <a:prstGeom prst="rect">
            <a:avLst/>
          </a:prstGeom>
        </p:spPr>
        <p:txBody>
          <a:bodyPr lIns="60698" tIns="30349" rIns="60698" bIns="30349">
            <a:normAutofit/>
          </a:bodyPr>
          <a:lstStyle/>
          <a:p>
            <a:pPr algn="r"/>
            <a:r>
              <a:rPr lang="en-IN" dirty="0" smtClean="0">
                <a:solidFill>
                  <a:schemeClr val="tx1"/>
                </a:solidFill>
              </a:rPr>
              <a:t>BY</a:t>
            </a:r>
            <a:endParaRPr lang="en-IN" dirty="0">
              <a:solidFill>
                <a:schemeClr val="tx1"/>
              </a:solidFill>
            </a:endParaRPr>
          </a:p>
          <a:p>
            <a:pPr algn="r"/>
            <a:r>
              <a:rPr lang="en-IN" dirty="0">
                <a:solidFill>
                  <a:schemeClr val="tx1"/>
                </a:solidFill>
              </a:rPr>
              <a:t>DR RANJITA ROY SARKAR</a:t>
            </a:r>
          </a:p>
          <a:p>
            <a:pPr algn="r"/>
            <a:r>
              <a:rPr lang="en-IN" dirty="0">
                <a:solidFill>
                  <a:schemeClr val="tx1"/>
                </a:solidFill>
              </a:rPr>
              <a:t>ASSISTANT PROFESSOR</a:t>
            </a:r>
          </a:p>
          <a:p>
            <a:pPr algn="r"/>
            <a:r>
              <a:rPr lang="en-IN" dirty="0">
                <a:solidFill>
                  <a:schemeClr val="tx1"/>
                </a:solidFill>
              </a:rPr>
              <a:t>DEPARTMENT OF GEOGRAPHY</a:t>
            </a:r>
          </a:p>
          <a:p>
            <a:pPr algn="r"/>
            <a:r>
              <a:rPr lang="en-IN" dirty="0">
                <a:solidFill>
                  <a:schemeClr val="tx1"/>
                </a:solidFill>
              </a:rPr>
              <a:t>KGTM, BAGDOGRA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6981" y="0"/>
            <a:ext cx="5784443" cy="2754528"/>
          </a:xfrm>
        </p:spPr>
        <p:txBody>
          <a:bodyPr>
            <a:noAutofit/>
          </a:bodyPr>
          <a:lstStyle/>
          <a:p>
            <a:r>
              <a:rPr lang="en-IN" dirty="0" smtClean="0"/>
              <a:t/>
            </a:r>
            <a:br>
              <a:rPr lang="en-IN" dirty="0" smtClean="0"/>
            </a:br>
            <a:r>
              <a:rPr lang="en-IN" sz="2900" dirty="0" smtClean="0"/>
              <a:t>FACTORS </a:t>
            </a:r>
            <a:r>
              <a:rPr lang="en-IN" sz="2900" dirty="0"/>
              <a:t>, CONSEQUENCES </a:t>
            </a:r>
            <a:r>
              <a:rPr lang="en-IN" sz="2900" dirty="0" smtClean="0"/>
              <a:t>AND MANAGEMENT </a:t>
            </a:r>
            <a:r>
              <a:rPr lang="en-IN" sz="2900" dirty="0"/>
              <a:t/>
            </a:r>
            <a:br>
              <a:rPr lang="en-IN" sz="2900" dirty="0"/>
            </a:br>
            <a:r>
              <a:rPr lang="en-IN" sz="2900" dirty="0"/>
              <a:t>OF</a:t>
            </a:r>
            <a:br>
              <a:rPr lang="en-IN" sz="2900" dirty="0"/>
            </a:br>
            <a:r>
              <a:rPr lang="en-IN" sz="2900" dirty="0"/>
              <a:t>EARTHQUAKE</a:t>
            </a:r>
            <a:br>
              <a:rPr lang="en-IN" sz="2900" dirty="0"/>
            </a:br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76200"/>
            <a:ext cx="4048125" cy="3581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76200"/>
            <a:ext cx="5591175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875" y="0"/>
            <a:ext cx="5876925" cy="4495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495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50" y="228600"/>
            <a:ext cx="6038850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495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209550"/>
            <a:ext cx="6029325" cy="38290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152400"/>
            <a:ext cx="5848350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850" y="152400"/>
            <a:ext cx="5467350" cy="42481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52400"/>
            <a:ext cx="5791200" cy="3352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7650" y="152400"/>
            <a:ext cx="5619750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228600"/>
            <a:ext cx="5562600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925" y="152400"/>
            <a:ext cx="5705475" cy="4267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200"/>
            <a:ext cx="6076950" cy="4267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725" y="152400"/>
            <a:ext cx="5857875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0"/>
            <a:ext cx="5562600" cy="427672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0"/>
            <a:ext cx="5562600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2400"/>
            <a:ext cx="6038850" cy="3962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350" y="152400"/>
            <a:ext cx="5943600" cy="397192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200"/>
            <a:ext cx="6076950" cy="42672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95275"/>
            <a:ext cx="6076950" cy="374332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2875"/>
            <a:ext cx="6076950" cy="38481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6400" y="1057275"/>
            <a:ext cx="2905125" cy="20002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</TotalTime>
  <Words>13</Words>
  <Application>Microsoft Office PowerPoint</Application>
  <PresentationFormat>Custom</PresentationFormat>
  <Paragraphs>6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Civic</vt:lpstr>
      <vt:lpstr> FACTORS , CONSEQUENCES AND MANAGEMENT  OF EARTHQUAKE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FACTORS , CONSEQUENCES AND MANAGEMENT  OF EARTHQUAKE </dc:title>
  <cp:lastModifiedBy>USER</cp:lastModifiedBy>
  <cp:revision>1</cp:revision>
  <dcterms:created xsi:type="dcterms:W3CDTF">2023-03-01T07:38:59Z</dcterms:created>
  <dcterms:modified xsi:type="dcterms:W3CDTF">2023-03-01T07:46:30Z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2023-03-01T00:00:00Z</vt:filetime>
  </property>
  <property fmtid="{D5CDD505-2E9C-101B-9397-08002B2CF9AE}" pid="3" name="LastSaved">
    <vt:filetime>2023-03-01T00:00:00Z</vt:filetime>
  </property>
</Properties>
</file>