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52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52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9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41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154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0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4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4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064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338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80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357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964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006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6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7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1882" y="1850773"/>
            <a:ext cx="6108970" cy="1515533"/>
          </a:xfrm>
        </p:spPr>
        <p:txBody>
          <a:bodyPr/>
          <a:lstStyle/>
          <a:p>
            <a:r>
              <a:rPr dirty="0"/>
              <a:t>Earth’s Interior with Reference to Seismology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Presented by: Dr. Suraj </a:t>
            </a:r>
            <a:r>
              <a:rPr dirty="0" smtClean="0"/>
              <a:t>Tamang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Understanding Earth's interior is essential for geology and disaster science.</a:t>
            </a:r>
          </a:p>
          <a:p>
            <a:r>
              <a:t>• Seismology provides indirect evidence about Earth's inner layers.</a:t>
            </a:r>
          </a:p>
          <a:p>
            <a:r>
              <a:t>• This presentation explores how seismic waves help reveal Earth’s structure.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Layers of the Earth (Overview)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Crust</a:t>
            </a:r>
          </a:p>
          <a:p>
            <a:r>
              <a:t>• Mantle</a:t>
            </a:r>
          </a:p>
          <a:p>
            <a:r>
              <a:t>• Core (Outer &amp; Inner)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Seismology?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Study of seismic waves caused by earthquakes or artificial explosions</a:t>
            </a:r>
          </a:p>
          <a:p>
            <a:r>
              <a:t>• Tools: Seismograph, Seismogram</a:t>
            </a:r>
          </a:p>
          <a:p>
            <a:r>
              <a:t>• Helps map internal structures based on wave speed and direction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Seismic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P-Waves (Primary): Fast, travel through solids &amp; liquids</a:t>
            </a:r>
          </a:p>
          <a:p>
            <a:r>
              <a:t>• S-Waves (Secondary): Slower, travel only through solids</a:t>
            </a:r>
          </a:p>
          <a:p>
            <a:r>
              <a:t>• Surface Waves: Cause most damage, travel along Earth’s 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Seismic Wave Behavior and Earth's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P-waves refract and speed up in denser layers</a:t>
            </a:r>
          </a:p>
          <a:p>
            <a:r>
              <a:t>• S-waves are absorbed by liquids (do not pass through outer core)</a:t>
            </a:r>
          </a:p>
          <a:p>
            <a:r>
              <a:t>• These behaviors help infer material states inside the Earth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Shadow Zones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P-Wave Shadow Zone (103°–142°)</a:t>
            </a:r>
          </a:p>
          <a:p>
            <a:r>
              <a:t>• S-Wave Shadow Zone (beyond 103°)</a:t>
            </a:r>
          </a:p>
          <a:p>
            <a:r>
              <a:t>• Indicates liquid outer core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Structure Revealed by Seismology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Crust: 5–70 km thick</a:t>
            </a:r>
          </a:p>
          <a:p>
            <a:r>
              <a:t>• Mantle: Solid but convecting</a:t>
            </a:r>
          </a:p>
          <a:p>
            <a:r>
              <a:t>• Outer Core: Liquid iron-nickel</a:t>
            </a:r>
          </a:p>
          <a:p>
            <a:r>
              <a:t>• Inner Core: Solid iron-nickel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Mohorovičić and Gutenberg Discontinuities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Moho (Crust-Mantle boundary)</a:t>
            </a:r>
          </a:p>
          <a:p>
            <a:r>
              <a:t>• Gutenberg Discontinuity (Mantle–Outer Core)</a:t>
            </a:r>
          </a:p>
          <a:p>
            <a:r>
              <a:t>• Lehmann Discontinuity (Outer Core–Inner Core)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Seismology Tools &amp;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Global Seismic Networks</a:t>
            </a:r>
          </a:p>
          <a:p>
            <a:r>
              <a:t>• Seismographs and digital sensors</a:t>
            </a:r>
          </a:p>
          <a:p>
            <a:r>
              <a:t>• Seismic tomography (3D imaging)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Significance for Science &amp;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Earthquake hazard mapping</a:t>
            </a:r>
          </a:p>
          <a:p>
            <a:r>
              <a:t>• Understanding plate tectonics</a:t>
            </a:r>
          </a:p>
          <a:p>
            <a:r>
              <a:t>• Studying planetary evolution and magnetic field</a:t>
            </a:r>
          </a:p>
          <a:p>
            <a:r>
              <a:t>• Applications in oil &amp; mineral exploration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&amp;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Earth’s interior studied indirectly using seismic waves</a:t>
            </a:r>
          </a:p>
          <a:p>
            <a:r>
              <a:t>• Seismology has revolutionized geoscience</a:t>
            </a:r>
          </a:p>
          <a:p>
            <a:r>
              <a:t>• Helps in both academic and practical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&amp;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Feel free to ask any questions or share your thoughts on the role of seismology!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343</Words>
  <Application>Microsoft Office PowerPoint</Application>
  <PresentationFormat>On-screen Show (4:3)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Garamond</vt:lpstr>
      <vt:lpstr>Organic</vt:lpstr>
      <vt:lpstr>Earth’s Interior with Reference to Seismology</vt:lpstr>
      <vt:lpstr>Introduction</vt:lpstr>
      <vt:lpstr>Layers of the Earth (Overview)</vt:lpstr>
      <vt:lpstr>What is Seismology?</vt:lpstr>
      <vt:lpstr>Types of Seismic Waves</vt:lpstr>
      <vt:lpstr>Seismic Wave Behavior and Earth's Layers</vt:lpstr>
      <vt:lpstr>Shadow Zones</vt:lpstr>
      <vt:lpstr>Structure Revealed by Seismology</vt:lpstr>
      <vt:lpstr>Mohorovičić and Gutenberg Discontinuities</vt:lpstr>
      <vt:lpstr>Seismology Tools &amp; Techniques</vt:lpstr>
      <vt:lpstr>Significance for Science &amp; Society</vt:lpstr>
      <vt:lpstr>Summary &amp; Conclusion</vt:lpstr>
      <vt:lpstr>Questions &amp; Discussion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Earth’s Interior with Reference to Seismology</dc:title>
  <dc:subject/>
  <dc:creator/>
  <cp:keywords/>
  <dc:description>generated using python-pptx</dc:description>
  <cp:lastModifiedBy>Suraj Tamang</cp:lastModifiedBy>
  <cp:revision>2</cp:revision>
  <dcterms:created xsi:type="dcterms:W3CDTF">2013-01-27T09:14:16Z</dcterms:created>
  <dcterms:modified xsi:type="dcterms:W3CDTF">2025-07-07T09:50:39Z</dcterms:modified>
  <cp:category/>
</cp:coreProperties>
</file>