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2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2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6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8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5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4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5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59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1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693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17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1639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65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54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3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5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Disaster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6349" y="2074593"/>
            <a:ext cx="6566171" cy="843706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Presented by: Dr. Suraj </a:t>
            </a:r>
            <a:r>
              <a:rPr dirty="0" smtClean="0"/>
              <a:t>Tamang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Introduction to Disaster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Definition of disaster</a:t>
            </a:r>
          </a:p>
          <a:p>
            <a:r>
              <a:t>- Types: Natural and Man-made</a:t>
            </a:r>
          </a:p>
          <a:p>
            <a:r>
              <a:t>- Importance of disaster management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Disasters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Natural: Earthquakes, Floods, Cyclones, Landslides</a:t>
            </a:r>
          </a:p>
          <a:p>
            <a:r>
              <a:t>- Man-made: Industrial accidents, Fires, Nuclear hazards</a:t>
            </a:r>
          </a:p>
          <a:p>
            <a:r>
              <a:t>- Biological: Pandemics, Epidemics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Phases of Disaster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Mitigation: Reducing risk</a:t>
            </a:r>
          </a:p>
          <a:p>
            <a:r>
              <a:t>- Preparedness: Planning and training</a:t>
            </a:r>
          </a:p>
          <a:p>
            <a:r>
              <a:t>- Response: Emergency actions</a:t>
            </a:r>
          </a:p>
          <a:p>
            <a:r>
              <a:t>- Recovery: Restoration and reconstruction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Mitigation and Preparedness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Risk assessment</a:t>
            </a:r>
          </a:p>
          <a:p>
            <a:r>
              <a:t>- Building codes and land-use planning</a:t>
            </a:r>
          </a:p>
          <a:p>
            <a:r>
              <a:t>- Public awareness and education</a:t>
            </a:r>
          </a:p>
          <a:p>
            <a:r>
              <a:t>- Emergency drills and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Response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Search and rescue</a:t>
            </a:r>
          </a:p>
          <a:p>
            <a:r>
              <a:t>- Emergency relief (food, shelter, medical aid)</a:t>
            </a:r>
          </a:p>
          <a:p>
            <a:r>
              <a:t>- Coordination among agencies</a:t>
            </a:r>
          </a:p>
          <a:p>
            <a:r>
              <a:t>- Communication systems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Recovery and Rehabilitation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Infrastructure rebuilding</a:t>
            </a:r>
          </a:p>
          <a:p>
            <a:r>
              <a:t>- Psychological support</a:t>
            </a:r>
          </a:p>
          <a:p>
            <a:r>
              <a:t>- Economic recovery</a:t>
            </a:r>
          </a:p>
          <a:p>
            <a:r>
              <a:t>- Policy development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of Government and Agencies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NDMA, SDMA, NDRF</a:t>
            </a:r>
          </a:p>
          <a:p>
            <a:r>
              <a:t>- Local government bodies</a:t>
            </a:r>
          </a:p>
          <a:p>
            <a:r>
              <a:t>- NGOs and International organizations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Community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Importance of local knowledge</a:t>
            </a:r>
          </a:p>
          <a:p>
            <a:r>
              <a:t>- Volunteerism</a:t>
            </a:r>
          </a:p>
          <a:p>
            <a:r>
              <a:t>- Community-based disaster management (CBDM)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of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GIS and Remote Sensing</a:t>
            </a:r>
          </a:p>
          <a:p>
            <a:r>
              <a:t>- Early warning systems</a:t>
            </a:r>
          </a:p>
          <a:p>
            <a:r>
              <a:t>- Mobile apps and digital tools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Disaster management is essential for safety and resilience</a:t>
            </a:r>
          </a:p>
          <a:p>
            <a:r>
              <a:t>- Requires coordination and planning at all levels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216</Words>
  <Application>Microsoft Office PowerPoint</Application>
  <PresentationFormat>On-screen Show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Disaster Management</vt:lpstr>
      <vt:lpstr>Introduction to Disaster Management</vt:lpstr>
      <vt:lpstr>Types of Disasters</vt:lpstr>
      <vt:lpstr>Phases of Disaster Management</vt:lpstr>
      <vt:lpstr>Mitigation and Preparedness</vt:lpstr>
      <vt:lpstr>Response Strategies</vt:lpstr>
      <vt:lpstr>Recovery and Rehabilitation</vt:lpstr>
      <vt:lpstr>Role of Government and Agencies</vt:lpstr>
      <vt:lpstr>Community Participation</vt:lpstr>
      <vt:lpstr>Use of Technology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 Management</dc:title>
  <dc:subject/>
  <dc:creator/>
  <cp:keywords/>
  <dc:description>generated using python-pptx</dc:description>
  <cp:lastModifiedBy>Suraj Tamang</cp:lastModifiedBy>
  <cp:revision>2</cp:revision>
  <dcterms:created xsi:type="dcterms:W3CDTF">2013-01-27T09:14:16Z</dcterms:created>
  <dcterms:modified xsi:type="dcterms:W3CDTF">2025-07-08T08:53:42Z</dcterms:modified>
  <cp:category/>
</cp:coreProperties>
</file>