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0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.xml" Id="rId8" /><Relationship Type="http://schemas.openxmlformats.org/officeDocument/2006/relationships/slide" Target="/ppt/slides/slide12.xml" Id="rId13" /><Relationship Type="http://schemas.openxmlformats.org/officeDocument/2006/relationships/tableStyles" Target="/ppt/tableStyles.xml" Id="rId18" /><Relationship Type="http://schemas.openxmlformats.org/officeDocument/2006/relationships/slide" Target="/ppt/slides/slide2.xml" Id="rId3" /><Relationship Type="http://schemas.openxmlformats.org/officeDocument/2006/relationships/slide" Target="/ppt/slides/slide6.xml" Id="rId7" /><Relationship Type="http://schemas.openxmlformats.org/officeDocument/2006/relationships/slide" Target="/ppt/slides/slide11.xml" Id="rId12" /><Relationship Type="http://schemas.openxmlformats.org/officeDocument/2006/relationships/theme" Target="/ppt/theme/theme1.xml" Id="rId17" /><Relationship Type="http://schemas.openxmlformats.org/officeDocument/2006/relationships/slide" Target="/ppt/slides/slide1.xml" Id="rId2" /><Relationship Type="http://schemas.openxmlformats.org/officeDocument/2006/relationships/viewProps" Target="/ppt/viewProps.xml" Id="rId16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slide" Target="/ppt/slides/slide10.xml" Id="rId11" /><Relationship Type="http://schemas.openxmlformats.org/officeDocument/2006/relationships/slide" Target="/ppt/slides/slide4.xml" Id="rId5" /><Relationship Type="http://schemas.openxmlformats.org/officeDocument/2006/relationships/presProps" Target="/ppt/presProps.xml" Id="rId15" /><Relationship Type="http://schemas.openxmlformats.org/officeDocument/2006/relationships/slide" Target="/ppt/slides/slide9.xml" Id="rId10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Relationship Type="http://schemas.openxmlformats.org/officeDocument/2006/relationships/slide" Target="/ppt/slides/slide13.xml" Id="rId1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7103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8" /><Relationship Type="http://schemas.openxmlformats.org/officeDocument/2006/relationships/slideLayout" Target="/ppt/slideLayouts/slideLayout2.xml" Id="rId2" /><Relationship Type="http://schemas.openxmlformats.org/officeDocument/2006/relationships/image" Target="/ppt/media/image4.png" Id="rId20" /><Relationship Type="http://schemas.openxmlformats.org/officeDocument/2006/relationships/image" Target="/ppt/media/image3.png" Id="rId19" /></Relationships>
</file>

<file path=ppt/slideMasters/slideMaster1.xml><?xml version="1.0" encoding="utf-8"?>
<p:sldMaster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2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Directive Principles of State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dirty="0" smtClean="0"/>
              <a:t>Prepared </a:t>
            </a:r>
            <a:r>
              <a:rPr dirty="0"/>
              <a:t>by: </a:t>
            </a:r>
            <a:r>
              <a:rPr dirty="0" err="1"/>
              <a:t>Sarat</a:t>
            </a:r>
            <a:r>
              <a:rPr dirty="0"/>
              <a:t> Chandra Ray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Several policies reflect DPSPs:</a:t>
            </a:r>
          </a:p>
          <a:p>
            <a:r>
              <a:t>  - MGNREGA (Art. 41)</a:t>
            </a:r>
          </a:p>
          <a:p>
            <a:r>
              <a:t>  - Mid-day meal scheme (Art. 47)</a:t>
            </a:r>
          </a:p>
          <a:p>
            <a:r>
              <a:t>  - RTI Act, 2005 (Art. 39A)</a:t>
            </a:r>
          </a:p>
          <a:p>
            <a:r>
              <a:t>  - Environmental laws (Art. 48A)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Criticism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Not enforceable by law.</a:t>
            </a:r>
          </a:p>
          <a:p>
            <a:r>
              <a:t>• Sometimes ignored by governments.</a:t>
            </a:r>
          </a:p>
          <a:p>
            <a:r>
              <a:t>• Conflict with Fundamental Rights in certain cases.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DPSPs are essential for realizing the goals of the Constitution.</a:t>
            </a:r>
          </a:p>
          <a:p>
            <a:r>
              <a:t>• They guide the state in making welfare-oriented laws.</a:t>
            </a:r>
          </a:p>
          <a:p>
            <a:r>
              <a:t>• Promote a balanced and inclusive development.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Constitution of India</a:t>
            </a:r>
          </a:p>
          <a:p>
            <a:r>
              <a:t>• NCERT Political Science textbooks</a:t>
            </a:r>
          </a:p>
          <a:p>
            <a:r>
              <a:t>• Law Ministry of India</a:t>
            </a:r>
          </a:p>
          <a:p>
            <a:r>
              <a:t>• Relevant Government schemes and acts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Directive Principles are guidelines to the central and state governments.</a:t>
            </a:r>
          </a:p>
          <a:p>
            <a:r>
              <a:t>• Incorporated in Part IV (Articles 36-51) of the Indian Constitution.</a:t>
            </a:r>
          </a:p>
          <a:p>
            <a:r>
              <a:t>• Inspired by the Irish Constitution.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Meaning and 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Not enforceable by any court, but fundamental in governance.</a:t>
            </a:r>
          </a:p>
          <a:p>
            <a:r>
              <a:t>• Aim to establish a just society in India.</a:t>
            </a:r>
          </a:p>
          <a:p>
            <a:r>
              <a:t>• Promote welfare state ideals.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Directive Principles are classified into:</a:t>
            </a:r>
          </a:p>
          <a:p>
            <a:r>
              <a:t>1. Socialistic Principles</a:t>
            </a:r>
          </a:p>
          <a:p>
            <a:r>
              <a:t>2. Gandhian Principles</a:t>
            </a:r>
          </a:p>
          <a:p>
            <a:r>
              <a:t>3. Liberal-Intellectual Principles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Socialistic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Promote welfare of people (Art. 38)</a:t>
            </a:r>
          </a:p>
          <a:p>
            <a:r>
              <a:t>• Right to adequate means of livelihood (Art. 39)</a:t>
            </a:r>
          </a:p>
          <a:p>
            <a:r>
              <a:t>• Equal pay for equal work (Art. 39(d))</a:t>
            </a:r>
          </a:p>
          <a:p>
            <a:r>
              <a:t>• Protection of childhood and youth (Art. 39(e) &amp; (f))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Gandhian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Promote cottage industries (Art. 43)</a:t>
            </a:r>
          </a:p>
          <a:p>
            <a:r>
              <a:t>• Prohibit intoxicating drinks and drugs (Art. 47)</a:t>
            </a:r>
          </a:p>
          <a:p>
            <a:r>
              <a:t>• Promote educational and economic interests of SCs, STs and other weaker sections (Art. 46)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Liberal-Intellectual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Uniform civil code (Art. 44)</a:t>
            </a:r>
          </a:p>
          <a:p>
            <a:r>
              <a:t>• Separation of judiciary from executive (Art. 50)</a:t>
            </a:r>
          </a:p>
          <a:p>
            <a:r>
              <a:t>• Promote international peace and security (Art. 51)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Importance of DPSP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Serve as a yardstick for measuring government performance.</a:t>
            </a:r>
          </a:p>
          <a:p>
            <a:r>
              <a:t>• Help in policy-making and law formulation.</a:t>
            </a:r>
          </a:p>
          <a:p>
            <a:r>
              <a:t>• Reflect the ideals and philosophy of the Constitution.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Relation with Fundamental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Fundamental Rights are justiciable, DPSPs are non-justiciable.</a:t>
            </a:r>
          </a:p>
          <a:p>
            <a:r>
              <a:t>• Both aim at establishing social and economic democracy.</a:t>
            </a:r>
          </a:p>
          <a:p>
            <a:r>
              <a:t>• They complement each other.</a:t>
            </a:r>
          </a:p>
        </p:txBody>
      </p:sp>
    </p:spTree>
  </p:cSld>
  <p:clrMapOvr>
    <a:masterClrMapping/>
  </p:clrMapOvr>
</p:sld>
</file>

<file path=ppt/theme/_rels/theme1.xml.rels>&#65279;<?xml version="1.0" encoding="utf-8"?><Relationships xmlns="http://schemas.openxmlformats.org/package/2006/relationships"><Relationship Type="http://schemas.openxmlformats.org/officeDocument/2006/relationships/image" Target="/ppt/media/image2.jpeg" Id="rId2" /><Relationship Type="http://schemas.openxmlformats.org/officeDocument/2006/relationships/image" Target="/ppt/media/image1.jpeg" Id="rId1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</TotalTime>
  <Words>399</Words>
  <Application>Microsoft Office PowerPoint</Application>
  <PresentationFormat>On-screen Show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Directive Principles of State Policy</vt:lpstr>
      <vt:lpstr>Introduction</vt:lpstr>
      <vt:lpstr>Meaning and Purpose</vt:lpstr>
      <vt:lpstr>Classification</vt:lpstr>
      <vt:lpstr>Socialistic Principles</vt:lpstr>
      <vt:lpstr>Gandhian Principles</vt:lpstr>
      <vt:lpstr>Liberal-Intellectual Principles</vt:lpstr>
      <vt:lpstr>Importance of DPSP</vt:lpstr>
      <vt:lpstr>Relation with Fundamental Rights</vt:lpstr>
      <vt:lpstr>Implementation</vt:lpstr>
      <vt:lpstr>Criticism</vt:lpstr>
      <vt:lpstr>Conclusion</vt:lpstr>
      <vt:lpstr>References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Directive Principles of State Policy</dc:title>
  <dc:subject/>
  <dc:creator/>
  <cp:keywords/>
  <dc:description>generated using python-pptx</dc:description>
  <cp:lastModifiedBy>Suraj Tamang</cp:lastModifiedBy>
  <cp:revision>2</cp:revision>
  <dcterms:created xsi:type="dcterms:W3CDTF">2013-01-27T09:14:16Z</dcterms:created>
  <dcterms:modified xsi:type="dcterms:W3CDTF">2025-07-12T07:14:49Z</dcterms:modified>
  <cp:category/>
</cp:coreProperties>
</file>