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781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9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2345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900" b="1">
                <a:latin typeface="Aptos"/>
              </a:rPr>
              <a:t>CLIMATIC REGIONS: KÖPPEN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dirty="0">
                <a:latin typeface="Aptos"/>
              </a:rPr>
              <a:t> Climatology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146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latin typeface="Aptos"/>
              </a:rPr>
              <a:t>Submitted by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6324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latin typeface="Aptos"/>
              </a:rPr>
              <a:t>DR RANJITA ROY SARKAR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033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latin typeface="Aptos"/>
              </a:rPr>
              <a:t>ASSISTANT PROFESSOR, DEPARTMENT OF GEOGRAPHY, KGTM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 /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1. Introduction to Climatic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Climatic classification is the systematic grouping of places with similar climatic characteristics.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It helps geographers identify broad patterns of temperature and precipitation.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Several classification systems have been proposed, including those of Köppen, Thornthwaite and Trewartha.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Köppen's system is among the most widely used global climate classifications.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2 /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2. Wladimir Köppen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Wladimir Köppen (1846–1940) was a German-Russian climatologist and meteorologist.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He developed his climatic classification in the late nineteenth century and refined it over time.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His approach connected climate characteristics with natural vegetation.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system was later modified by Köppen and Rudolf Geiger.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3 /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3. Basis of Köppen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Köppen's classification primarily uses monthly and annual temperature and precipitation.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Natural vegetation was used as an indicator of climatic conditions.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Temperature thresholds distinguish major thermal zones.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Precipitation seasonality helps separate different climate types within the major groups.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system is empirical and designed for global application.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4 /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4. Major Groups of Köppen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 – Tropical climates: all months have high temperatures.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B – Dry climates: evaporation demand is greater than precipitation.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C – Temperate / mild mid-latitude climates.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D – Continental / snow climates with colder winters.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 – Polar climates with very low temperatures.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02920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Each group is subdivided using additional temperature and precipitation criteria.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5 /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5. Group A: Tropical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Mean temperature of every month is at least 18°C.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Tropical climates occur mainly between the Tropics.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High temperature and abundant solar energy support dense vegetation.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Three major types are Af, Am and Aw/As.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Examples occur in the Amazon Basin, Congo Basin and parts of Southeast Asia.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6 /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6. Af – Tropical Rainforest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Af has rainfall throughout the year with no distinct dry season.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driest month receives at least 60 mm of precipitation.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Temperatures remain high throughout the year with a small annual range.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Dense evergreen rainforest is characteristic.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Major regions include the equatorial Amazon and Congo basins.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7 /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7. Am – Tropical Monsoon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Am has a short dry season but receives very heavy rainfall overall.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climate is strongly influenced by seasonal monsoon circulation.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Natural vegetation commonly includes tropical forests with some seasonal characteristics.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Important examples occur along parts of the Indian west coast, Bangladesh and Southeast Asia.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Rainfall is highly concentrated in the summer monsoon season.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8 /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8. Aw/As – Tropical Savanna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Aw has a pronounced dry winter season; As has a dry summer season in the less common classification.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Annual temperatures remain high.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Seasonal rainfall supports tropical grasslands with scattered trees.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Savanna climates occur widely in tropical Africa, Brazil, northern Australia and parts of India.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wet and dry seasons are strongly contrasted.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9 /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9. Group B: Dry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Group B is defined primarily by insufficient precipitation relative to potential evaporation.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Dry climates are divided into semi-arid (steppe) and arid (desert) types.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system also distinguishes hot and cold dry climates.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Vegetation is generally sparse and adapted to limited water availability.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Examples include the Sahara, Arabian Desert and parts of Central Asia.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10 /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10. BW – Desert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BW represents arid desert climates.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Precipitation is extremely low compared with evaporation demand.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Hot deserts occur in subtropical high-pressure belts and other dry settings.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Cold deserts occur in higher latitudes or continental interiors.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Vegetation is sparse and often consists of drought-adapted plants.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11 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11. BS – Steppe / Semi-Arid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BS climates are drier than humid climates but wetter than deserts.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They often form transition zones around deserts.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Grasslands and shrubs are common natural vegetation.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Examples include the Sahel, parts of Central Asia and the margins of major deserts.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Agriculture often depends on seasonal rainfall or irrigation.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12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12. Group C: Temperate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Group C represents mild mid-latitude climates with relatively moderate winters.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coldest-month threshold is above the limit used for continental D climates but below tropical conditions.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Subtypes are distinguished mainly by summer temperature and rainfall seasonality.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Major types include Cfa, Cfb, Cfc, Csa, Csb and Cwa/Cwb.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13 /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13. Mediterranean Climates – 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Mediterranean climates have dry summers and wetter winters.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Csa generally has hot, dry summers; Csb has warm, dry summers.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They occur on western sides of continents around subtropical and mid-latitude transition zones.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Examples include the Mediterranean Basin, central Chile, California and parts of southern Australia and South Africa.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Typical vegetation includes drought-resistant shrubs and evergreen woodland.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14 /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14. Group D: Continental / Snow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Group D climates have colder winters than Group C climates.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They occur mainly in the middle and higher latitudes of the Northern Hemisphere.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Large annual temperature ranges are common.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Summer temperatures can support forests and agriculture in suitable regions.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Examples include much of Canada, northern United States, Eastern Europe and Russia.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15 /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15. Group E: Polar Climates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Group E is characterized by very low temperatures.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ET – Tundra climate: the warmest month is above 0°C but below 10°C.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EF – Ice-cap climate: the warmest month remains at or below 0°C.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Polar climates occur in Antarctica, Greenland and high Arctic regions.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Vegetation is absent in ice-cap areas and limited to mosses, lichens and low vegetation in tundra regions.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16 /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16. Köppen Climate Types: Quick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A: Tropical – Af rainforest, Am monsoon, Aw/As savanna.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B: Dry – BW desert, BS steppe; further divided into hot and cold forms.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C: Temperate – humid subtropical, marine west coast and Mediterranean varieties.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D: Continental – warm-summer to subarctic continental climates.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E: Polar – ET tundra and EF ice cap.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02920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Additional letters describe precipitation seasonality and temperature characteristics.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17 /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17. Climatic Regions of India in Köppen Scheme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India contains several Köppen climate types because of its large size and varied relief.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Tropical wet climates occur along parts of the west coast and in the northeast.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Tropical wet-and-dry climates cover large parts of peninsular and central India.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Dry climates occur in Rajasthan and adjoining northwest regions.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High-altitude Himalayan areas include temperate, continental and tundra-like conditions.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02920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exact boundaries vary with the dataset and version of the Köppen system used.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18 /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18. Importance of Köppen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Provides a simple and globally comparable framework for describing climates.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Links climatic conditions with broad vegetation patterns.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Useful in geography, agriculture, ecology, hydrology and environmental studies.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Helps compare climate regions across continents.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It remains widely used in climate mapping and educational studies.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19 /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19. Merits and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Merits: simple, empirical, globally applicable and based on measurable climatic variables.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It provides recognizable climate zones that are easy to map and compare.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Limitation: fixed thresholds can oversimplify gradual climatic transitions.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Vegetation relationships may change because of human land use and environmental change.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Different modified versions and datasets can produce somewhat different boundaries.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20 /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B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1115568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latin typeface="Aptos"/>
              </a:rPr>
              <a:t>20. Summary &amp; 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97280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Köppen classification groups climates primarily according to temperature and precipitation.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883664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Five principal groups are A, B, C, D and 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670048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Subdivisions describe rainfall seasonality and thermal characteristics.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56432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The classification provides a useful global framework for understanding climatic regions.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42816"/>
            <a:ext cx="106527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50" b="0">
                <a:latin typeface="Aptos"/>
              </a:rPr>
              <a:t>• Its simplicity makes it valuable, while its threshold-based nature means regional interpretation is still necessary.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latin typeface="Aptos"/>
              </a:rPr>
              <a:t>21 / 20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1508</Words>
  <Application>Microsoft Office PowerPoint</Application>
  <PresentationFormat>Widescreen</PresentationFormat>
  <Paragraphs>146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2026-09-07T17:39:29Z</dcterms:modified>
  <cp:category/>
</cp:coreProperties>
</file>